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8"/>
  </p:notesMasterIdLst>
  <p:handoutMasterIdLst>
    <p:handoutMasterId r:id="rId19"/>
  </p:handoutMasterIdLst>
  <p:sldIdLst>
    <p:sldId id="256" r:id="rId2"/>
    <p:sldId id="391" r:id="rId3"/>
    <p:sldId id="396" r:id="rId4"/>
    <p:sldId id="278" r:id="rId5"/>
    <p:sldId id="405" r:id="rId6"/>
    <p:sldId id="410" r:id="rId7"/>
    <p:sldId id="398" r:id="rId8"/>
    <p:sldId id="408" r:id="rId9"/>
    <p:sldId id="401" r:id="rId10"/>
    <p:sldId id="399" r:id="rId11"/>
    <p:sldId id="400" r:id="rId12"/>
    <p:sldId id="409" r:id="rId13"/>
    <p:sldId id="402" r:id="rId14"/>
    <p:sldId id="407" r:id="rId15"/>
    <p:sldId id="362" r:id="rId16"/>
    <p:sldId id="411" r:id="rId17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93FF"/>
    <a:srgbClr val="3F0058"/>
    <a:srgbClr val="2D2F31"/>
    <a:srgbClr val="36125A"/>
    <a:srgbClr val="B597F1"/>
    <a:srgbClr val="7126BC"/>
    <a:srgbClr val="C5B9F9"/>
    <a:srgbClr val="6B71EB"/>
    <a:srgbClr val="979BF1"/>
    <a:srgbClr val="A3A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647" autoAdjust="0"/>
  </p:normalViewPr>
  <p:slideViewPr>
    <p:cSldViewPr snapToGrid="0">
      <p:cViewPr varScale="1">
        <p:scale>
          <a:sx n="85" d="100"/>
          <a:sy n="85" d="100"/>
        </p:scale>
        <p:origin x="547" y="16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40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CC5FF20-094C-4B4C-8503-77856AD48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AB9C37-3162-492E-B7A4-B3468F930D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69CC31-365F-41AC-A355-B737FC70FEBC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2023-02-10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5772A6-A2D0-4E9E-A5BB-A4C5956808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3B8032-AFD5-4AF4-B658-6795E74657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D7D5C99-9F83-458D-90B6-E6ED176E7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3212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E473C3C-70B6-41C6-B873-D1C374E698C0}" type="datetime1">
              <a:rPr lang="ko-KR" altLang="en-US" noProof="0" smtClean="0"/>
              <a:t>2023-02-10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99B8ACA-7904-40BD-B38E-FD81EA5319F6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0662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/>
              <a:t>줄 간격 </a:t>
            </a:r>
            <a:r>
              <a:rPr lang="en-US" altLang="ko-KR"/>
              <a:t>+ </a:t>
            </a:r>
            <a:r>
              <a:rPr lang="ko-KR" altLang="en-US"/>
              <a:t>페이지 번호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083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84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9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983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altLang="ko-KR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219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B8ACA-7904-40BD-B38E-FD81EA5319F6}" type="slidenum">
              <a:rPr lang="en-US" altLang="ko-KR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74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65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9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5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31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78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5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52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레시피 책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AB1659C-931B-4D88-9E3F-38E1657855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6024"/>
            <a:ext cx="12192000" cy="3771976"/>
          </a:xfrm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34CD67-C668-42E8-AC37-E29C76B02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1" y="253423"/>
            <a:ext cx="11477512" cy="1476039"/>
          </a:xfrm>
        </p:spPr>
        <p:txBody>
          <a:bodyPr rtlCol="0" anchor="b">
            <a:noAutofit/>
          </a:bodyPr>
          <a:lstStyle>
            <a:lvl1pPr algn="l">
              <a:defRPr sz="6600" baseline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FD748F-42E3-495F-974D-1BDF0F1FA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99" y="1746836"/>
            <a:ext cx="9308752" cy="638022"/>
          </a:xfrm>
        </p:spPr>
        <p:txBody>
          <a:bodyPr rtlCol="0">
            <a:normAutofit/>
          </a:bodyPr>
          <a:lstStyle>
            <a:lvl1pPr marL="0" indent="0" algn="l">
              <a:buNone/>
              <a:defRPr sz="3600" i="1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951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6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gl-E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gl-E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gl-E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gl-E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gl-ES" altLang="ko-KR" noProof="0"/>
              <a:t>.</a:t>
            </a:r>
            <a:endParaRPr lang="ko-KR" altLang="en-US" noProof="0"/>
          </a:p>
        </p:txBody>
      </p:sp>
      <p:sp>
        <p:nvSpPr>
          <p:cNvPr id="15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gl-ES" altLang="ko-KR" noProof="0" dirty="0"/>
              <a:t>.</a:t>
            </a:r>
            <a:endParaRPr lang="ko-KR" altLang="en-US" noProof="0" dirty="0"/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17693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gl-ES" altLang="ko-KR" noProof="0" dirty="0"/>
              <a:t>.</a:t>
            </a:r>
            <a:endParaRPr lang="ko-KR" altLang="en-US" noProof="0" dirty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18419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gl-ES" altLang="ko-KR" noProof="0" dirty="0"/>
              <a:t>.</a:t>
            </a:r>
            <a:endParaRPr lang="ko-KR" altLang="en-US" noProof="0" dirty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27070" y="140037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gl-ES" altLang="ko-KR" sz="4000" kern="1200" baseline="0" noProof="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4000" kern="1200" baseline="0" noProof="0" dirty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27070" y="320412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gl-ES" altLang="ko-KR" sz="40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40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텍스트 상자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27070" y="50078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gl-ES" altLang="ko-KR" sz="40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40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1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6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3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1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4" name="텍스트 개체 틀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6" name="텍스트 개체 틀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24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24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텍스트 상자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24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2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7" name="텍스트 개체 틀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6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7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9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53" name="텍스트 개체 틀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7" name="텍스트 개체 틀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9" name="텍스트 개체 틀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상자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18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18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텍스트 상자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18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텍스트 상자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lang="ko-KR" altLang="en-US" sz="1800" kern="1200" baseline="0" noProof="0">
              <a:solidFill>
                <a:schemeClr val="accent6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851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/>
              <a:t>그림 추가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484E944-0F47-4F5B-B61F-BAC4E53A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 baseline="0">
                <a:solidFill>
                  <a:schemeClr val="bg1"/>
                </a:solidFill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i="1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baseline="0" dirty="0"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09163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레시피 책 구역 머리글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4EB3484B-5E1B-4FB8-9C34-B8AAEEA2C6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120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</p:spTree>
    <p:extLst>
      <p:ext uri="{BB962C8B-B14F-4D97-AF65-F5344CB8AC3E}">
        <p14:creationId xmlns:p14="http://schemas.microsoft.com/office/powerpoint/2010/main" val="1145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1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51266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17693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18419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27070" y="140037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40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27070" y="320412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40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텍스트 상자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27070" y="50078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4000" kern="1200" baseline="0" noProof="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7510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3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1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4" name="텍스트 개체 틀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6" name="텍스트 개체 틀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텍스트 상자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044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7" name="텍스트 개체 틀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7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9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53" name="텍스트 개체 틀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7" name="텍스트 개체 틀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9" name="텍스트 개체 틀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상자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텍스트 상자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텍스트 상자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612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9" name="텍스트 개체 틀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39573E-1A36-4B0A-A263-7D991617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 baseline="0">
                <a:solidFill>
                  <a:schemeClr val="bg1"/>
                </a:solidFill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baseline="0" dirty="0"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296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레시피 책 구역 머리글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E2097EA0-E1A4-437B-A23F-488927B95F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</p:spTree>
    <p:extLst>
      <p:ext uri="{BB962C8B-B14F-4D97-AF65-F5344CB8AC3E}">
        <p14:creationId xmlns:p14="http://schemas.microsoft.com/office/powerpoint/2010/main" val="747909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레시피 책 구역 머리글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768A34CA-EFA0-4BA9-9973-FE6DFC62D3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5104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</p:spTree>
    <p:extLst>
      <p:ext uri="{BB962C8B-B14F-4D97-AF65-F5344CB8AC3E}">
        <p14:creationId xmlns:p14="http://schemas.microsoft.com/office/powerpoint/2010/main" val="3229123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12810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17693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18419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27070" y="140037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 dirty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4000" kern="1200" baseline="0" noProof="0" dirty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27070" y="320412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40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텍스트 상자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27070" y="50078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40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0424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3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1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4" name="텍스트 개체 틀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6" name="텍스트 개체 틀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텍스트 상자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24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41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7" name="텍스트 개체 틀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3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7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9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53" name="텍스트 개체 틀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7" name="텍스트 개체 틀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9" name="텍스트 개체 틀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상자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텍스트 상자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텍스트 상자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lang="ko-KR" altLang="en-US" sz="1800" kern="1200" baseline="0" noProof="0">
              <a:solidFill>
                <a:schemeClr val="accent3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0349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3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9" name="텍스트 개체 틀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i="1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7E7EFE-BA1D-4539-A2E8-B54A45F8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3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 baseline="0">
                <a:solidFill>
                  <a:schemeClr val="bg1"/>
                </a:solidFill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baseline="0" dirty="0"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3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70036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레시피 책 구역 머리글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gl-ES" noProof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8530A3C9-BDFF-45B5-ACC2-9E2B1F49C0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90426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  <a:endParaRPr lang="ko-KR" altLang="gl-ES" noProof="0"/>
          </a:p>
        </p:txBody>
      </p:sp>
    </p:spTree>
    <p:extLst>
      <p:ext uri="{BB962C8B-B14F-4D97-AF65-F5344CB8AC3E}">
        <p14:creationId xmlns:p14="http://schemas.microsoft.com/office/powerpoint/2010/main" val="993146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029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5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17693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18419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27070" y="140037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27070" y="320412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25" name="텍스트 상자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27070" y="50078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 dirty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89512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3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1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4" name="텍스트 개체 틀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6" name="텍스트 개체 틀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22" name="텍스트 상자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5774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제목을 추가하려면 클릭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rgbClr val="535C13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0" indent="0"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rgbClr val="535C13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064330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7" name="텍스트 개체 틀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4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7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9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53" name="텍스트 개체 틀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7" name="텍스트 개체 틀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9" name="텍스트 개체 틀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상자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1800" kern="1200" baseline="0" noProof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1800" kern="1200" baseline="0" noProof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텍스트 상자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1800" kern="1200" baseline="0" noProof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텍스트 상자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lang="ko-KR" altLang="en-US" sz="1800" kern="1200" baseline="0" noProof="0">
              <a:solidFill>
                <a:schemeClr val="accent4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77557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4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626AAE-852B-4A65-9BB6-7D2C0A19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4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 baseline="0">
                <a:solidFill>
                  <a:schemeClr val="bg1"/>
                </a:solidFill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i="1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4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baseline="0" dirty="0"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4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5784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참가자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6D233A8E-E8E2-428D-B3B1-4DD2D1AD48F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81701" y="1409382"/>
            <a:ext cx="6050280" cy="5197157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None/>
              <a:defRPr sz="1600" i="1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부제목을 추가하려면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A2014FC-BC19-4F06-91E1-BBB98A5CE2A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78785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</p:spTree>
    <p:extLst>
      <p:ext uri="{BB962C8B-B14F-4D97-AF65-F5344CB8AC3E}">
        <p14:creationId xmlns:p14="http://schemas.microsoft.com/office/powerpoint/2010/main" val="3677679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종료 슬라이드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 descr="음식 이미지의 컴파일">
            <a:extLst>
              <a:ext uri="{FF2B5EF4-FFF2-40B4-BE49-F238E27FC236}">
                <a16:creationId xmlns:a16="http://schemas.microsoft.com/office/drawing/2014/main" id="{314C1EF1-87EB-4B3A-89AA-6D88F06EAEEE}"/>
              </a:ext>
            </a:extLst>
          </p:cNvPr>
          <p:cNvGrpSpPr/>
          <p:nvPr userDrawn="1"/>
        </p:nvGrpSpPr>
        <p:grpSpPr>
          <a:xfrm>
            <a:off x="1" y="-5000"/>
            <a:ext cx="12191999" cy="6864928"/>
            <a:chOff x="1" y="-5000"/>
            <a:chExt cx="12191999" cy="686492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B1FDADB-8251-4DB4-B51F-AA2085E3C6F8}"/>
                </a:ext>
              </a:extLst>
            </p:cNvPr>
            <p:cNvSpPr/>
            <p:nvPr userDrawn="1"/>
          </p:nvSpPr>
          <p:spPr>
            <a:xfrm>
              <a:off x="5056909" y="-1"/>
              <a:ext cx="3796146" cy="282632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44E598E-13F2-4971-A360-6BA465F83FE5}"/>
                </a:ext>
              </a:extLst>
            </p:cNvPr>
            <p:cNvSpPr/>
            <p:nvPr userDrawn="1"/>
          </p:nvSpPr>
          <p:spPr>
            <a:xfrm>
              <a:off x="8862983" y="-5000"/>
              <a:ext cx="3329017" cy="2826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664E974-1F4F-4365-B046-F0B3ABF5ADF5}"/>
                </a:ext>
              </a:extLst>
            </p:cNvPr>
            <p:cNvSpPr/>
            <p:nvPr userDrawn="1"/>
          </p:nvSpPr>
          <p:spPr>
            <a:xfrm>
              <a:off x="1" y="2277145"/>
              <a:ext cx="4371108" cy="294908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34587A9-B51D-4D62-B538-D0F0D65AF1A0}"/>
                </a:ext>
              </a:extLst>
            </p:cNvPr>
            <p:cNvSpPr/>
            <p:nvPr userDrawn="1"/>
          </p:nvSpPr>
          <p:spPr>
            <a:xfrm>
              <a:off x="7183582" y="2277145"/>
              <a:ext cx="3590087" cy="294908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D609D81-8C6A-4AC8-89D9-81E2FE7B407D}"/>
                </a:ext>
              </a:extLst>
            </p:cNvPr>
            <p:cNvSpPr/>
            <p:nvPr userDrawn="1"/>
          </p:nvSpPr>
          <p:spPr>
            <a:xfrm>
              <a:off x="4058904" y="2277145"/>
              <a:ext cx="2861718" cy="294908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0399B2B-8DDE-4AD6-82D5-DDDCFFDEB76D}"/>
                </a:ext>
              </a:extLst>
            </p:cNvPr>
            <p:cNvSpPr/>
            <p:nvPr userDrawn="1"/>
          </p:nvSpPr>
          <p:spPr>
            <a:xfrm>
              <a:off x="5984309" y="4573928"/>
              <a:ext cx="2394108" cy="2286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91515F0-BF0D-403B-8287-06F400A87DED}"/>
                </a:ext>
              </a:extLst>
            </p:cNvPr>
            <p:cNvSpPr/>
            <p:nvPr userDrawn="1"/>
          </p:nvSpPr>
          <p:spPr>
            <a:xfrm>
              <a:off x="9833970" y="4573928"/>
              <a:ext cx="2353950" cy="2286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D609ABF-B194-4497-AE30-E2D5B3BAC2AD}"/>
                </a:ext>
              </a:extLst>
            </p:cNvPr>
            <p:cNvSpPr/>
            <p:nvPr userDrawn="1"/>
          </p:nvSpPr>
          <p:spPr>
            <a:xfrm>
              <a:off x="1720042" y="4573928"/>
              <a:ext cx="2338862" cy="2286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aseline="0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그림 개체 틀 4">
            <a:extLst>
              <a:ext uri="{FF2B5EF4-FFF2-40B4-BE49-F238E27FC236}">
                <a16:creationId xmlns:a16="http://schemas.microsoft.com/office/drawing/2014/main" id="{1FFC4A27-82C1-409D-B822-91EB3DF286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926"/>
            <a:ext cx="5974381" cy="2284072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E517C499-361C-4FCF-8C76-A84557059C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999" y="4585314"/>
            <a:ext cx="1975104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1" name="그림 개체 틀 4">
            <a:extLst>
              <a:ext uri="{FF2B5EF4-FFF2-40B4-BE49-F238E27FC236}">
                <a16:creationId xmlns:a16="http://schemas.microsoft.com/office/drawing/2014/main" id="{B0D9F1AE-68C6-45F0-804B-096F9B883B2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3276" y="4580316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3" name="그림 개체 틀 4">
            <a:extLst>
              <a:ext uri="{FF2B5EF4-FFF2-40B4-BE49-F238E27FC236}">
                <a16:creationId xmlns:a16="http://schemas.microsoft.com/office/drawing/2014/main" id="{143096DE-80D7-48ED-BC3F-2E6D3ED978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89060" y="2281562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4" name="그림 개체 틀 4">
            <a:extLst>
              <a:ext uri="{FF2B5EF4-FFF2-40B4-BE49-F238E27FC236}">
                <a16:creationId xmlns:a16="http://schemas.microsoft.com/office/drawing/2014/main" id="{2A457750-32D8-47A2-A18B-3ED01538E5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15979" y="-10803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5" name="그림 개체 틀 4">
            <a:extLst>
              <a:ext uri="{FF2B5EF4-FFF2-40B4-BE49-F238E27FC236}">
                <a16:creationId xmlns:a16="http://schemas.microsoft.com/office/drawing/2014/main" id="{E51D20A8-A27D-4E6C-8047-D670C07794A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10183" y="4567581"/>
            <a:ext cx="1911105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6" name="그림 개체 틀 4">
            <a:extLst>
              <a:ext uri="{FF2B5EF4-FFF2-40B4-BE49-F238E27FC236}">
                <a16:creationId xmlns:a16="http://schemas.microsoft.com/office/drawing/2014/main" id="{3CDA776B-59EE-43C5-AFA5-E86B0457E5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38511" y="2277145"/>
            <a:ext cx="2347022" cy="2272686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6A96BD-B6AC-4441-9EB5-EF715B56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63" y="2688921"/>
            <a:ext cx="5537368" cy="1325563"/>
          </a:xfrm>
        </p:spPr>
        <p:txBody>
          <a:bodyPr rtlCol="0">
            <a:normAutofit/>
          </a:bodyPr>
          <a:lstStyle>
            <a:lvl1pPr>
              <a:defRPr sz="32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58894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개요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en-US" altLang="ko-KR" noProof="0"/>
              <a:t>01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0" name="날짜 개체 틀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38C3619-C2FB-43AF-9DBF-1519FAE54AED}" type="datetime1">
              <a:rPr lang="ko-KR" altLang="en-US" smtClean="0"/>
              <a:t>2023-02-10</a:t>
            </a:fld>
            <a:endParaRPr lang="ko-KR" altLang="en-US"/>
          </a:p>
        </p:txBody>
      </p:sp>
      <p:sp>
        <p:nvSpPr>
          <p:cNvPr id="31" name="슬라이드 번호 개체 틀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ko-KR" smtClean="0"/>
              <a:pPr/>
              <a:t>‹#›</a:t>
            </a:fld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965527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그림 개체 틀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cxnSp>
        <p:nvCxnSpPr>
          <p:cNvPr id="15" name="직선 연결선(S)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85973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97A2E64D-B280-49F7-95F5-CD6A24C1EC9B}"/>
              </a:ext>
            </a:extLst>
          </p:cNvPr>
          <p:cNvSpPr/>
          <p:nvPr userDrawn="1"/>
        </p:nvSpPr>
        <p:spPr>
          <a:xfrm>
            <a:off x="8673395" y="0"/>
            <a:ext cx="3518604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9042842" y="493212"/>
            <a:ext cx="2856467" cy="5691020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2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9034339" y="16710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8688635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781224"/>
            <a:ext cx="5296301" cy="399876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60035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120" y="3898410"/>
            <a:ext cx="2852929" cy="118110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9051718" y="6254225"/>
            <a:ext cx="2856467" cy="485941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5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1216BA9B-211A-403E-8645-BA7B4B2376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32432" y="1516966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9" name="텍스트 개체 틀 3">
            <a:extLst>
              <a:ext uri="{FF2B5EF4-FFF2-40B4-BE49-F238E27FC236}">
                <a16:creationId xmlns:a16="http://schemas.microsoft.com/office/drawing/2014/main" id="{B934946C-9253-40AA-84F7-378E3106E76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3525169" y="1516966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9756" y="1078689"/>
            <a:ext cx="2852928" cy="2798064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텍스트 개체 틀 3">
            <a:extLst>
              <a:ext uri="{FF2B5EF4-FFF2-40B4-BE49-F238E27FC236}">
                <a16:creationId xmlns:a16="http://schemas.microsoft.com/office/drawing/2014/main" id="{EED0BB26-D2F7-4112-BAFC-D9A66C9DD5EE}"/>
              </a:ext>
            </a:extLst>
          </p:cNvPr>
          <p:cNvSpPr>
            <a:spLocks noGrp="1"/>
          </p:cNvSpPr>
          <p:nvPr>
            <p:ph type="body" sz="half" idx="27" hasCustomPrompt="1"/>
          </p:nvPr>
        </p:nvSpPr>
        <p:spPr>
          <a:xfrm>
            <a:off x="3525169" y="3317693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39" name="텍스트 개체 틀 3">
            <a:extLst>
              <a:ext uri="{FF2B5EF4-FFF2-40B4-BE49-F238E27FC236}">
                <a16:creationId xmlns:a16="http://schemas.microsoft.com/office/drawing/2014/main" id="{647B97E8-F206-4899-A05D-3CEA7763CBD7}"/>
              </a:ext>
            </a:extLst>
          </p:cNvPr>
          <p:cNvSpPr>
            <a:spLocks noGrp="1"/>
          </p:cNvSpPr>
          <p:nvPr>
            <p:ph type="body" sz="half" idx="28" hasCustomPrompt="1"/>
          </p:nvPr>
        </p:nvSpPr>
        <p:spPr>
          <a:xfrm>
            <a:off x="3525169" y="5118419"/>
            <a:ext cx="2728244" cy="1474888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00F5F5B-FD46-4295-B012-F670E320EA6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32432" y="3317693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15085C5-1FA2-4C89-A410-A151654D409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32432" y="5118419"/>
            <a:ext cx="2194560" cy="150876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DE36BD91-F42B-477D-9347-DBA3C0FDC2DB}"/>
              </a:ext>
            </a:extLst>
          </p:cNvPr>
          <p:cNvSpPr txBox="1"/>
          <p:nvPr userDrawn="1"/>
        </p:nvSpPr>
        <p:spPr>
          <a:xfrm>
            <a:off x="3127070" y="1400373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40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8F6A3EC1-DE16-42B6-9619-DF093A5C3C27}"/>
              </a:ext>
            </a:extLst>
          </p:cNvPr>
          <p:cNvSpPr txBox="1"/>
          <p:nvPr userDrawn="1"/>
        </p:nvSpPr>
        <p:spPr>
          <a:xfrm>
            <a:off x="3127070" y="3204121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40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텍스트 상자 24">
            <a:extLst>
              <a:ext uri="{FF2B5EF4-FFF2-40B4-BE49-F238E27FC236}">
                <a16:creationId xmlns:a16="http://schemas.microsoft.com/office/drawing/2014/main" id="{0B4FCA4B-1DE9-4156-B6E1-F7E32DF05D27}"/>
              </a:ext>
            </a:extLst>
          </p:cNvPr>
          <p:cNvSpPr txBox="1"/>
          <p:nvPr userDrawn="1"/>
        </p:nvSpPr>
        <p:spPr>
          <a:xfrm>
            <a:off x="3127070" y="5007869"/>
            <a:ext cx="46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4000" kern="1200" baseline="0" noProof="0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4000" kern="1200" baseline="0" noProof="0" dirty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67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8476971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8476971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8936113" y="6291373"/>
            <a:ext cx="3001647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51D8D2EE-CE39-4FED-B22E-D2513633F89E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8946371" y="1604354"/>
            <a:ext cx="2991390" cy="4678292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2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7" name="텍스트 개체 틀 3">
            <a:extLst>
              <a:ext uri="{FF2B5EF4-FFF2-40B4-BE49-F238E27FC236}">
                <a16:creationId xmlns:a16="http://schemas.microsoft.com/office/drawing/2014/main" id="{0A7E883A-5927-45B9-A5FB-8EFF513E0CAA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946371" y="1295400"/>
            <a:ext cx="3024249" cy="300227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3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85FEB9CB-F2B1-47F4-9097-30FAF794294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1380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18F989E1-F209-41C2-AEC2-BDDDEE48E1E5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463625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45707C7B-9828-45A7-AF95-4A3BE756BBB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168076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1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56FDA5AA-A766-4B21-8377-9267FFBAE31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14771" y="1313129"/>
            <a:ext cx="2560320" cy="256032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2" name="텍스트 개체 틀 3">
            <a:extLst>
              <a:ext uri="{FF2B5EF4-FFF2-40B4-BE49-F238E27FC236}">
                <a16:creationId xmlns:a16="http://schemas.microsoft.com/office/drawing/2014/main" id="{5771C520-4E5C-4853-AE35-F250CB8FB5D8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3412236" y="3878284"/>
            <a:ext cx="2316160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4" name="텍스트 개체 틀 3">
            <a:extLst>
              <a:ext uri="{FF2B5EF4-FFF2-40B4-BE49-F238E27FC236}">
                <a16:creationId xmlns:a16="http://schemas.microsoft.com/office/drawing/2014/main" id="{5C64EC75-B525-40E2-B054-6BA5895D0794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6349484" y="3878284"/>
            <a:ext cx="2325607" cy="2751276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6" name="텍스트 개체 틀 27">
            <a:extLst>
              <a:ext uri="{FF2B5EF4-FFF2-40B4-BE49-F238E27FC236}">
                <a16:creationId xmlns:a16="http://schemas.microsoft.com/office/drawing/2014/main" id="{394C56F0-EE6F-474D-AB99-995F044BCB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46371" y="213824"/>
            <a:ext cx="2991389" cy="952080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" name="텍스트 상자 1">
            <a:extLst>
              <a:ext uri="{FF2B5EF4-FFF2-40B4-BE49-F238E27FC236}">
                <a16:creationId xmlns:a16="http://schemas.microsoft.com/office/drawing/2014/main" id="{920B6783-0F8B-4A69-A5F6-7CB50E2B23A8}"/>
              </a:ext>
            </a:extLst>
          </p:cNvPr>
          <p:cNvSpPr txBox="1"/>
          <p:nvPr userDrawn="1"/>
        </p:nvSpPr>
        <p:spPr>
          <a:xfrm>
            <a:off x="145082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24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CC4D1335-DA11-4DAC-BCA6-7BB8B148C97F}"/>
              </a:ext>
            </a:extLst>
          </p:cNvPr>
          <p:cNvSpPr txBox="1"/>
          <p:nvPr userDrawn="1"/>
        </p:nvSpPr>
        <p:spPr>
          <a:xfrm>
            <a:off x="3098093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24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텍스트 상자 21">
            <a:extLst>
              <a:ext uri="{FF2B5EF4-FFF2-40B4-BE49-F238E27FC236}">
                <a16:creationId xmlns:a16="http://schemas.microsoft.com/office/drawing/2014/main" id="{CB8EECED-0609-4B4F-AE03-A4F22DF062BA}"/>
              </a:ext>
            </a:extLst>
          </p:cNvPr>
          <p:cNvSpPr txBox="1"/>
          <p:nvPr userDrawn="1"/>
        </p:nvSpPr>
        <p:spPr>
          <a:xfrm>
            <a:off x="6051104" y="3873449"/>
            <a:ext cx="3658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24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24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9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41EDA9-50CC-431D-A9E2-D8B28F1D9DD2}"/>
              </a:ext>
            </a:extLst>
          </p:cNvPr>
          <p:cNvSpPr/>
          <p:nvPr userDrawn="1"/>
        </p:nvSpPr>
        <p:spPr>
          <a:xfrm>
            <a:off x="-15240" y="0"/>
            <a:ext cx="5788152" cy="1181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2366211" y="8595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4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1" y="165960"/>
            <a:ext cx="5559552" cy="634092"/>
          </a:xfrm>
        </p:spPr>
        <p:txBody>
          <a:bodyPr rtlCol="0">
            <a:normAutofit/>
          </a:bodyPr>
          <a:lstStyle>
            <a:lvl1pPr algn="r">
              <a:defRPr sz="28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B15BB6-BF7A-460B-81E4-6CA74B3B1A58}"/>
              </a:ext>
            </a:extLst>
          </p:cNvPr>
          <p:cNvSpPr/>
          <p:nvPr userDrawn="1"/>
        </p:nvSpPr>
        <p:spPr>
          <a:xfrm>
            <a:off x="0" y="1181101"/>
            <a:ext cx="5788152" cy="5676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4077" y="129986"/>
            <a:ext cx="1472184" cy="1444752"/>
          </a:xfrm>
          <a:solidFill>
            <a:schemeClr val="bg1"/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7" name="텍스트 개체 틀 27">
            <a:extLst>
              <a:ext uri="{FF2B5EF4-FFF2-40B4-BE49-F238E27FC236}">
                <a16:creationId xmlns:a16="http://schemas.microsoft.com/office/drawing/2014/main" id="{7B211DA6-5909-4778-ACCB-FDDE1061AE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4078" y="1886336"/>
            <a:ext cx="1472184" cy="1971790"/>
          </a:xfrm>
          <a:noFill/>
          <a:ln>
            <a:noFill/>
          </a:ln>
        </p:spPr>
        <p:txBody>
          <a:bodyPr tIns="91440" bIns="91440" rtlCol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4" name="텍스트 개체 틀 3">
            <a:extLst>
              <a:ext uri="{FF2B5EF4-FFF2-40B4-BE49-F238E27FC236}">
                <a16:creationId xmlns:a16="http://schemas.microsoft.com/office/drawing/2014/main" id="{5EFB9AC3-DB43-4B4E-B74E-1ED156A1851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1933678" y="1886336"/>
            <a:ext cx="3745227" cy="4516873"/>
          </a:xfrm>
        </p:spPr>
        <p:txBody>
          <a:bodyPr numCol="1" rtlCol="0">
            <a:normAutofit/>
          </a:bodyPr>
          <a:lstStyle>
            <a:lvl1pPr marL="233363" indent="-233363">
              <a:lnSpc>
                <a:spcPct val="15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2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36" name="텍스트 개체 틀 3">
            <a:extLst>
              <a:ext uri="{FF2B5EF4-FFF2-40B4-BE49-F238E27FC236}">
                <a16:creationId xmlns:a16="http://schemas.microsoft.com/office/drawing/2014/main" id="{1808718C-849A-4063-A7DB-6A25E4823A61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1942554" y="6477581"/>
            <a:ext cx="3735869" cy="326903"/>
          </a:xfrm>
        </p:spPr>
        <p:txBody>
          <a:bodyPr numCol="2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영양 정보 추가</a:t>
            </a:r>
          </a:p>
        </p:txBody>
      </p:sp>
      <p:sp>
        <p:nvSpPr>
          <p:cNvPr id="37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ADBABE7C-83A0-42FB-9AB1-BD7454D9103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17143" y="2967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8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AA38BAD-E577-44E5-8652-7EB8884D85D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017143" y="19219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39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31089E30-35D5-4B63-962C-E69262F8A31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17143" y="3547178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4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294891CE-B5DF-4EC9-BCD1-007200ADE6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017662" y="5172377"/>
            <a:ext cx="1874380" cy="13716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53" name="텍스트 개체 틀 3">
            <a:extLst>
              <a:ext uri="{FF2B5EF4-FFF2-40B4-BE49-F238E27FC236}">
                <a16:creationId xmlns:a16="http://schemas.microsoft.com/office/drawing/2014/main" id="{55A40829-372A-4BD2-9DFD-55A1E0FC7A6C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55381" y="269869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5" name="텍스트 개체 틀 3">
            <a:extLst>
              <a:ext uri="{FF2B5EF4-FFF2-40B4-BE49-F238E27FC236}">
                <a16:creationId xmlns:a16="http://schemas.microsoft.com/office/drawing/2014/main" id="{D3ED1463-3FDC-4F77-A490-BB128AEB35E9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8155381" y="1903490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7" name="텍스트 개체 틀 3">
            <a:extLst>
              <a:ext uri="{FF2B5EF4-FFF2-40B4-BE49-F238E27FC236}">
                <a16:creationId xmlns:a16="http://schemas.microsoft.com/office/drawing/2014/main" id="{66CBE1DF-E937-4AEA-A7F9-8B809516E332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8155381" y="3537111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4C47130C-295F-469B-8A2F-DACEF5B5A598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1927739" y="1480561"/>
            <a:ext cx="3745227" cy="31324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59" name="텍스트 개체 틀 3">
            <a:extLst>
              <a:ext uri="{FF2B5EF4-FFF2-40B4-BE49-F238E27FC236}">
                <a16:creationId xmlns:a16="http://schemas.microsoft.com/office/drawing/2014/main" id="{A93AA9FB-7091-4FF0-8330-340B0A90ACBB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8155381" y="5170732"/>
            <a:ext cx="3861359" cy="1398509"/>
          </a:xfrm>
        </p:spPr>
        <p:txBody>
          <a:bodyPr numCol="1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50000"/>
                </a:schemeClr>
              </a:buClr>
              <a:buSzPct val="120000"/>
              <a:buFont typeface="+mj-lt"/>
              <a:buNone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상자 22">
            <a:extLst>
              <a:ext uri="{FF2B5EF4-FFF2-40B4-BE49-F238E27FC236}">
                <a16:creationId xmlns:a16="http://schemas.microsoft.com/office/drawing/2014/main" id="{F58024DC-2BD1-48B2-9B50-F47B3CEF4820}"/>
              </a:ext>
            </a:extLst>
          </p:cNvPr>
          <p:cNvSpPr txBox="1"/>
          <p:nvPr userDrawn="1"/>
        </p:nvSpPr>
        <p:spPr>
          <a:xfrm>
            <a:off x="7888697" y="269869"/>
            <a:ext cx="319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endParaRPr lang="ko-KR" altLang="en-US" sz="18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텍스트 상자 23">
            <a:extLst>
              <a:ext uri="{FF2B5EF4-FFF2-40B4-BE49-F238E27FC236}">
                <a16:creationId xmlns:a16="http://schemas.microsoft.com/office/drawing/2014/main" id="{277DCCC3-3098-4343-B77B-3D23E8F17FFD}"/>
              </a:ext>
            </a:extLst>
          </p:cNvPr>
          <p:cNvSpPr txBox="1"/>
          <p:nvPr userDrawn="1"/>
        </p:nvSpPr>
        <p:spPr>
          <a:xfrm>
            <a:off x="7888696" y="1902428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endParaRPr lang="ko-KR" altLang="en-US" sz="18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텍스트 상자 25">
            <a:extLst>
              <a:ext uri="{FF2B5EF4-FFF2-40B4-BE49-F238E27FC236}">
                <a16:creationId xmlns:a16="http://schemas.microsoft.com/office/drawing/2014/main" id="{47D9CE1B-5D25-4C27-8C90-7CA8B8B1E7EF}"/>
              </a:ext>
            </a:extLst>
          </p:cNvPr>
          <p:cNvSpPr txBox="1"/>
          <p:nvPr userDrawn="1"/>
        </p:nvSpPr>
        <p:spPr>
          <a:xfrm>
            <a:off x="7888696" y="3534987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endParaRPr lang="ko-KR" altLang="en-US" sz="18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텍스트 상자 27">
            <a:extLst>
              <a:ext uri="{FF2B5EF4-FFF2-40B4-BE49-F238E27FC236}">
                <a16:creationId xmlns:a16="http://schemas.microsoft.com/office/drawing/2014/main" id="{E4D750E6-AF88-4742-9ABE-63A5217AD198}"/>
              </a:ext>
            </a:extLst>
          </p:cNvPr>
          <p:cNvSpPr txBox="1"/>
          <p:nvPr userDrawn="1"/>
        </p:nvSpPr>
        <p:spPr>
          <a:xfrm>
            <a:off x="7888696" y="5167546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ko-KR" sz="1800" kern="1200" baseline="0" noProof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endParaRPr lang="ko-KR" altLang="en-US" sz="1800" kern="1200" baseline="0" noProof="0">
              <a:solidFill>
                <a:schemeClr val="accent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742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EDAB7103-706C-4D50-B9D9-030D5A29D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98464" cy="6858000"/>
          </a:xfrm>
          <a:solidFill>
            <a:schemeClr val="accent2">
              <a:lumMod val="20000"/>
              <a:lumOff val="80000"/>
            </a:schemeClr>
          </a:solidFill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ea typeface="맑은 고딕" panose="020B0503020000020004" pitchFamily="50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/>
              <a:t>그림 추가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3543EB-1130-40DD-B0F4-C970AF34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592" y="877824"/>
            <a:ext cx="11265408" cy="1179576"/>
          </a:xfrm>
          <a:solidFill>
            <a:schemeClr val="accent2">
              <a:lumMod val="50000"/>
            </a:schemeClr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3600" baseline="0">
                <a:solidFill>
                  <a:schemeClr val="bg1"/>
                </a:solidFill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noProof="0"/>
              <a:t>마스터 제목 스타일 편집</a:t>
            </a:r>
          </a:p>
        </p:txBody>
      </p:sp>
      <p:sp>
        <p:nvSpPr>
          <p:cNvPr id="9" name="텍스트 개체 틀 27">
            <a:extLst>
              <a:ext uri="{FF2B5EF4-FFF2-40B4-BE49-F238E27FC236}">
                <a16:creationId xmlns:a16="http://schemas.microsoft.com/office/drawing/2014/main" id="{40284018-877E-48C8-A60E-5EA184B0B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8" y="0"/>
            <a:ext cx="5879593" cy="877824"/>
          </a:xfrm>
          <a:noFill/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i="1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861167B6-9741-49DA-A7AF-E1A3352D10C8}"/>
              </a:ext>
            </a:extLst>
          </p:cNvPr>
          <p:cNvSpPr>
            <a:spLocks noGrp="1"/>
          </p:cNvSpPr>
          <p:nvPr>
            <p:ph type="subTitle" idx="20" hasCustomPrompt="1"/>
          </p:nvPr>
        </p:nvSpPr>
        <p:spPr>
          <a:xfrm>
            <a:off x="8785299" y="1735834"/>
            <a:ext cx="3406701" cy="321566"/>
          </a:xfrm>
        </p:spPr>
        <p:txBody>
          <a:bodyPr rtlCol="0">
            <a:normAutofit/>
          </a:bodyPr>
          <a:lstStyle>
            <a:lvl1pPr marL="0" indent="0" algn="r">
              <a:buNone/>
              <a:defRPr sz="12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3599A2-48DF-45BA-9425-12A5FBCF838E}"/>
              </a:ext>
            </a:extLst>
          </p:cNvPr>
          <p:cNvSpPr/>
          <p:nvPr userDrawn="1"/>
        </p:nvSpPr>
        <p:spPr>
          <a:xfrm>
            <a:off x="5992994" y="6316980"/>
            <a:ext cx="6199006" cy="541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5E29445D-5852-4685-99FA-F6D0EEB71907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2181537"/>
            <a:ext cx="2856467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F8A5A1E2-D455-4943-B46C-912CF46ABA90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95999" y="2449317"/>
            <a:ext cx="5879592" cy="1801368"/>
          </a:xfrm>
          <a:noFill/>
        </p:spPr>
        <p:txBody>
          <a:bodyPr wrap="square" numCol="2" spcCol="45720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i="1" baseline="0" dirty="0"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03CEA5B5-2DFF-4730-B1C1-7297D81876B7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95999" y="4250685"/>
            <a:ext cx="5879592" cy="201485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2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9" name="텍스트 개체 틀 3">
            <a:extLst>
              <a:ext uri="{FF2B5EF4-FFF2-40B4-BE49-F238E27FC236}">
                <a16:creationId xmlns:a16="http://schemas.microsoft.com/office/drawing/2014/main" id="{2B63EEB8-169F-4E42-8938-2B33C50057D9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95997" y="6366423"/>
            <a:ext cx="5879593" cy="398762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영양 정보 추가</a:t>
            </a:r>
          </a:p>
        </p:txBody>
      </p:sp>
    </p:spTree>
    <p:extLst>
      <p:ext uri="{BB962C8B-B14F-4D97-AF65-F5344CB8AC3E}">
        <p14:creationId xmlns:p14="http://schemas.microsoft.com/office/powerpoint/2010/main" val="21532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레시피 책 구역 머리글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5B73CD6-4AD9-41DA-9481-BA512E885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1701" y="83820"/>
            <a:ext cx="6050280" cy="1325563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4" name="그림 개체 틀 4">
            <a:extLst>
              <a:ext uri="{FF2B5EF4-FFF2-40B4-BE49-F238E27FC236}">
                <a16:creationId xmlns:a16="http://schemas.microsoft.com/office/drawing/2014/main" id="{0EBF2F49-7BE2-47B1-8BC4-A7641CB89A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78233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ctr"/>
          <a:lstStyle>
            <a:lvl1pPr marL="0" indent="0" algn="ctr">
              <a:buNone/>
              <a:defRPr baseline="0"/>
            </a:lvl1pPr>
          </a:lstStyle>
          <a:p>
            <a:pPr rtl="0"/>
            <a:r>
              <a:rPr lang="ko-KR" altLang="en-US" noProof="0"/>
              <a:t>그림 추가 </a:t>
            </a:r>
          </a:p>
        </p:txBody>
      </p:sp>
    </p:spTree>
    <p:extLst>
      <p:ext uri="{BB962C8B-B14F-4D97-AF65-F5344CB8AC3E}">
        <p14:creationId xmlns:p14="http://schemas.microsoft.com/office/powerpoint/2010/main" val="134604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레시피 책 레시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 descr="이미지를 추가할 수 있는 빈 개체 틀입니다. 개체 틀을 클릭하고 추가할 이미지를 선택합니다.">
            <a:extLst>
              <a:ext uri="{FF2B5EF4-FFF2-40B4-BE49-F238E27FC236}">
                <a16:creationId xmlns:a16="http://schemas.microsoft.com/office/drawing/2014/main" id="{69A9EAF2-ED61-42E4-B65B-25E4AA320B1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7220" y="1181100"/>
            <a:ext cx="5790659" cy="5676900"/>
          </a:xfrm>
          <a:solidFill>
            <a:schemeClr val="accent6">
              <a:lumMod val="20000"/>
              <a:lumOff val="80000"/>
            </a:schemeClr>
          </a:solidFill>
        </p:spPr>
        <p:txBody>
          <a:bodyPr rtlCol="0" anchor="ctr" anchorCtr="0"/>
          <a:lstStyle>
            <a:lvl1pPr marL="0" indent="0" algn="ctr">
              <a:buNone/>
              <a:defRPr baseline="0"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 추가</a:t>
            </a:r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02D6ECAC-8814-4C60-BF83-103E85E412C4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018265" y="3734155"/>
            <a:ext cx="5919495" cy="2531389"/>
          </a:xfrm>
        </p:spPr>
        <p:txBody>
          <a:bodyPr numCol="2" rtlCol="0">
            <a:normAutofit/>
          </a:bodyPr>
          <a:lstStyle>
            <a:lvl1pPr marL="228600" indent="-228600">
              <a:buClr>
                <a:schemeClr val="accent6">
                  <a:lumMod val="50000"/>
                </a:schemeClr>
              </a:buClr>
              <a:buSzPct val="120000"/>
              <a:buFont typeface="+mj-lt"/>
              <a:buAutoNum type="arabicPeriod"/>
              <a:defRPr sz="12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C7B6AD5B-AEF5-4540-940C-B1E1FEA3BCA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018265" y="340659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3" name="텍스트 개체 틀 3">
            <a:extLst>
              <a:ext uri="{FF2B5EF4-FFF2-40B4-BE49-F238E27FC236}">
                <a16:creationId xmlns:a16="http://schemas.microsoft.com/office/drawing/2014/main" id="{8FC874B6-474C-46DC-AB76-6E061A973B8A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6027995" y="1576050"/>
            <a:ext cx="5909765" cy="1778314"/>
          </a:xfrm>
        </p:spPr>
        <p:txBody>
          <a:bodyPr numCol="2" rtlCol="0">
            <a:normAutofit/>
          </a:bodyPr>
          <a:lstStyle>
            <a:lvl1pPr marL="233363" indent="-233363">
              <a:lnSpc>
                <a:spcPct val="100000"/>
              </a:lnSpc>
              <a:spcBef>
                <a:spcPts val="0"/>
              </a:spcBef>
              <a:buNone/>
              <a:tabLst>
                <a:tab pos="112713" algn="r"/>
                <a:tab pos="233363" algn="l"/>
              </a:tabLst>
              <a:defRPr sz="1200" baseline="0">
                <a:solidFill>
                  <a:schemeClr val="accent6">
                    <a:lumMod val="50000"/>
                  </a:schemeClr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2" name="텍스트 개체 틀 3">
            <a:extLst>
              <a:ext uri="{FF2B5EF4-FFF2-40B4-BE49-F238E27FC236}">
                <a16:creationId xmlns:a16="http://schemas.microsoft.com/office/drawing/2014/main" id="{425F942B-DAF3-40B3-B77F-A8C9BE692B7D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6020775" y="1290047"/>
            <a:ext cx="5919495" cy="26778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AE68E5-082A-4AFA-AC51-54889A99670B}"/>
              </a:ext>
            </a:extLst>
          </p:cNvPr>
          <p:cNvSpPr/>
          <p:nvPr userDrawn="1"/>
        </p:nvSpPr>
        <p:spPr>
          <a:xfrm>
            <a:off x="-15240" y="0"/>
            <a:ext cx="12207240" cy="11811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baseline="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3">
            <a:extLst>
              <a:ext uri="{FF2B5EF4-FFF2-40B4-BE49-F238E27FC236}">
                <a16:creationId xmlns:a16="http://schemas.microsoft.com/office/drawing/2014/main" id="{522CA51A-0C04-4FC6-8732-A2C2343AF50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401387" y="877386"/>
            <a:ext cx="2562683" cy="228601"/>
          </a:xfrm>
        </p:spPr>
        <p:txBody>
          <a:bodyPr rtlCol="0">
            <a:normAutofit/>
          </a:bodyPr>
          <a:lstStyle>
            <a:lvl1pPr marL="0" indent="0" algn="r">
              <a:buNone/>
              <a:defRPr sz="11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텍스트를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14C40663-56FC-4BDA-A2FD-599A32A8CD2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198120" y="805901"/>
            <a:ext cx="9144000" cy="37519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b="1" i="1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부제목을 추가하려면 클릭하세요</a:t>
            </a:r>
            <a:r>
              <a:rPr lang="en-US" altLang="ko-KR" noProof="0" dirty="0"/>
              <a:t>.</a:t>
            </a:r>
            <a:endParaRPr lang="ko-KR" altLang="en-US" noProof="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B7BA88D-F843-4122-A255-381B3A7EE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3360" y="117834"/>
            <a:ext cx="11724400" cy="634092"/>
          </a:xfrm>
        </p:spPr>
        <p:txBody>
          <a:bodyPr rtlCol="0">
            <a:normAutofit/>
          </a:bodyPr>
          <a:lstStyle>
            <a:lvl1pPr>
              <a:defRPr sz="3600" baseline="0">
                <a:solidFill>
                  <a:schemeClr val="bg1"/>
                </a:solidFill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제목을 추가하려면 클릭</a:t>
            </a: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2BBF59D2-23BC-4077-814F-E2E3AE580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75460" y="4992427"/>
            <a:ext cx="1944124" cy="1020891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tIns="91440" bIns="91440" rtlCol="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1" baseline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26" name="텍스트 개체 틀 3">
            <a:extLst>
              <a:ext uri="{FF2B5EF4-FFF2-40B4-BE49-F238E27FC236}">
                <a16:creationId xmlns:a16="http://schemas.microsoft.com/office/drawing/2014/main" id="{65B16179-CC8B-4981-9526-8E3E08E72C6A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6018265" y="6291373"/>
            <a:ext cx="5919495" cy="352803"/>
          </a:xfrm>
        </p:spPr>
        <p:txBody>
          <a:bodyPr numCol="1" rtlCol="0"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텍스트를 추가하려면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85580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E9A5EC-A9DD-4592-8B98-62D6F2D6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58240A-8AA3-4585-BCFB-5E6B8F3DE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179F8-6D44-439B-8CEA-B7EA23D61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38D8D2-3254-425C-B566-346F0AFBA116}" type="datetime1">
              <a:rPr lang="ko-KR" altLang="en-US" smtClean="0"/>
              <a:t>2023-02-10</a:t>
            </a:fld>
            <a:endParaRPr lang="ko-KR" altLang="en-US" b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C0B40A-0162-4753-9396-D6061762A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b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FD43C-A0D1-4CC6-9A2E-479DF76A2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baseline="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45CA84A-544F-4B6B-BC9A-925394EE73B5}" type="slidenum">
              <a:rPr lang="en-US" altLang="ko-KR" smtClean="0"/>
              <a:pPr/>
              <a:t>‹#›</a:t>
            </a:fld>
            <a:endParaRPr lang="ko-KR" altLang="en-US" b="0"/>
          </a:p>
        </p:txBody>
      </p:sp>
    </p:spTree>
    <p:extLst>
      <p:ext uri="{BB962C8B-B14F-4D97-AF65-F5344CB8AC3E}">
        <p14:creationId xmlns:p14="http://schemas.microsoft.com/office/powerpoint/2010/main" val="120163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64" r:id="rId3"/>
    <p:sldLayoutId id="2147483668" r:id="rId4"/>
    <p:sldLayoutId id="2147483690" r:id="rId5"/>
    <p:sldLayoutId id="2147483670" r:id="rId6"/>
    <p:sldLayoutId id="2147483714" r:id="rId7"/>
    <p:sldLayoutId id="2147483685" r:id="rId8"/>
    <p:sldLayoutId id="2147483697" r:id="rId9"/>
    <p:sldLayoutId id="2147483698" r:id="rId10"/>
    <p:sldLayoutId id="2147483699" r:id="rId11"/>
    <p:sldLayoutId id="2147483700" r:id="rId12"/>
    <p:sldLayoutId id="2147483715" r:id="rId13"/>
    <p:sldLayoutId id="2147483686" r:id="rId14"/>
    <p:sldLayoutId id="2147483701" r:id="rId15"/>
    <p:sldLayoutId id="2147483702" r:id="rId16"/>
    <p:sldLayoutId id="2147483703" r:id="rId17"/>
    <p:sldLayoutId id="2147483704" r:id="rId18"/>
    <p:sldLayoutId id="2147483716" r:id="rId19"/>
    <p:sldLayoutId id="2147483687" r:id="rId20"/>
    <p:sldLayoutId id="2147483705" r:id="rId21"/>
    <p:sldLayoutId id="2147483706" r:id="rId22"/>
    <p:sldLayoutId id="2147483707" r:id="rId23"/>
    <p:sldLayoutId id="2147483708" r:id="rId24"/>
    <p:sldLayoutId id="2147483717" r:id="rId25"/>
    <p:sldLayoutId id="2147483688" r:id="rId26"/>
    <p:sldLayoutId id="2147483709" r:id="rId27"/>
    <p:sldLayoutId id="2147483710" r:id="rId28"/>
    <p:sldLayoutId id="2147483711" r:id="rId29"/>
    <p:sldLayoutId id="2147483712" r:id="rId30"/>
    <p:sldLayoutId id="2147483718" r:id="rId31"/>
    <p:sldLayoutId id="2147483694" r:id="rId32"/>
    <p:sldLayoutId id="2147483696" r:id="rId33"/>
    <p:sldLayoutId id="2147483719" r:id="rId34"/>
    <p:sldLayoutId id="2147483720" r:id="rId35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accent1">
              <a:lumMod val="50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1B819DFA-DCC3-046A-C218-777F47FA1F02}"/>
              </a:ext>
            </a:extLst>
          </p:cNvPr>
          <p:cNvSpPr/>
          <p:nvPr/>
        </p:nvSpPr>
        <p:spPr>
          <a:xfrm>
            <a:off x="-1688841" y="0"/>
            <a:ext cx="6736815" cy="6858000"/>
          </a:xfrm>
          <a:prstGeom prst="parallelogram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9A314C3-B6DF-18AD-DEBD-551AEA8146E6}"/>
              </a:ext>
            </a:extLst>
          </p:cNvPr>
          <p:cNvSpPr/>
          <p:nvPr/>
        </p:nvSpPr>
        <p:spPr>
          <a:xfrm>
            <a:off x="5650852" y="416625"/>
            <a:ext cx="6120000" cy="61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B7AB1123-4688-0DAB-50DC-BA3E7291A831}"/>
              </a:ext>
            </a:extLst>
          </p:cNvPr>
          <p:cNvSpPr txBox="1">
            <a:spLocks/>
          </p:cNvSpPr>
          <p:nvPr/>
        </p:nvSpPr>
        <p:spPr>
          <a:xfrm>
            <a:off x="550618" y="4506686"/>
            <a:ext cx="2399251" cy="2146041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</a:rPr>
              <a:t>유경준</a:t>
            </a:r>
            <a:endParaRPr lang="en-US" altLang="ko-KR" b="1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</a:rPr>
              <a:t>강경원</a:t>
            </a:r>
            <a:endParaRPr lang="en-US" altLang="ko-KR" b="1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</a:rPr>
              <a:t>이재원</a:t>
            </a:r>
            <a:endParaRPr lang="en-US" altLang="ko-KR" b="1" dirty="0">
              <a:solidFill>
                <a:schemeClr val="tx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ko-KR" altLang="en-US" b="1" dirty="0" err="1">
                <a:solidFill>
                  <a:schemeClr val="tx2">
                    <a:lumMod val="25000"/>
                  </a:schemeClr>
                </a:solidFill>
              </a:rPr>
              <a:t>황하영</a:t>
            </a:r>
            <a:endParaRPr lang="ko-KR" altLang="en-US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618" y="815194"/>
            <a:ext cx="6074117" cy="1937338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br>
              <a:rPr lang="en-US" altLang="ko-KR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안드로이드 프로젝트</a:t>
            </a:r>
            <a:br>
              <a:rPr lang="en-US" altLang="ko-KR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800" dirty="0">
                <a:solidFill>
                  <a:schemeClr val="tx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나의 냉장고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5CCC26-1451-2D64-D26B-CA24405F6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35" y="548924"/>
            <a:ext cx="5563068" cy="570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>
            <a:extLst>
              <a:ext uri="{FF2B5EF4-FFF2-40B4-BE49-F238E27FC236}">
                <a16:creationId xmlns:a16="http://schemas.microsoft.com/office/drawing/2014/main" id="{8E284003-7222-BCF5-A252-B78E365FFE75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8A3FA02-43BF-C13C-997D-29532625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648" y="1265111"/>
            <a:ext cx="2253413" cy="49803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8B4595-D17B-DBC0-6D7A-A8B6E70AE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303" y="1306401"/>
            <a:ext cx="2214052" cy="493904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931FD2-2041-8A0D-2FEE-62DE2B6145E1}"/>
              </a:ext>
            </a:extLst>
          </p:cNvPr>
          <p:cNvSpPr/>
          <p:nvPr/>
        </p:nvSpPr>
        <p:spPr>
          <a:xfrm>
            <a:off x="4991936" y="4222820"/>
            <a:ext cx="2181931" cy="1376126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834" y="186513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16F3C-0975-B28E-9189-65AAEA9FD17B}"/>
              </a:ext>
            </a:extLst>
          </p:cNvPr>
          <p:cNvSpPr txBox="1"/>
          <p:nvPr/>
        </p:nvSpPr>
        <p:spPr>
          <a:xfrm>
            <a:off x="8281046" y="6326167"/>
            <a:ext cx="144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소비목록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ABCB4-1FDC-ED88-ED2D-7E4FD23BC2D4}"/>
              </a:ext>
            </a:extLst>
          </p:cNvPr>
          <p:cNvSpPr txBox="1"/>
          <p:nvPr/>
        </p:nvSpPr>
        <p:spPr>
          <a:xfrm>
            <a:off x="2497764" y="6299692"/>
            <a:ext cx="144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22009C-564D-93E4-13B2-138DCECE0F42}"/>
              </a:ext>
            </a:extLst>
          </p:cNvPr>
          <p:cNvSpPr txBox="1"/>
          <p:nvPr/>
        </p:nvSpPr>
        <p:spPr>
          <a:xfrm>
            <a:off x="4821142" y="4652538"/>
            <a:ext cx="2421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사용자가 지정한 수량만큼 소비되어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저장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E84C58-CD43-87ED-7168-4F9DE9E0F61E}"/>
              </a:ext>
            </a:extLst>
          </p:cNvPr>
          <p:cNvSpPr txBox="1"/>
          <p:nvPr/>
        </p:nvSpPr>
        <p:spPr>
          <a:xfrm>
            <a:off x="5444651" y="4268194"/>
            <a:ext cx="1331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 버튼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2D31B1C-B61B-493F-D107-FE391B3CC6CB}"/>
              </a:ext>
            </a:extLst>
          </p:cNvPr>
          <p:cNvSpPr/>
          <p:nvPr/>
        </p:nvSpPr>
        <p:spPr>
          <a:xfrm>
            <a:off x="4964962" y="2235029"/>
            <a:ext cx="2181931" cy="1277232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2AD8A89-2D1D-85C3-76DF-F1DD4A35FE03}"/>
              </a:ext>
            </a:extLst>
          </p:cNvPr>
          <p:cNvSpPr txBox="1"/>
          <p:nvPr/>
        </p:nvSpPr>
        <p:spPr>
          <a:xfrm>
            <a:off x="4935356" y="2744356"/>
            <a:ext cx="2214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인터넷 쇼핑 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사이트와 연결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919C4D-08FC-E2A1-8DF3-CC3330E461B5}"/>
              </a:ext>
            </a:extLst>
          </p:cNvPr>
          <p:cNvSpPr txBox="1"/>
          <p:nvPr/>
        </p:nvSpPr>
        <p:spPr>
          <a:xfrm>
            <a:off x="5419386" y="2315324"/>
            <a:ext cx="1227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주문버튼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D160D91-E920-43A4-9736-5E9B9CE8BB9E}"/>
              </a:ext>
            </a:extLst>
          </p:cNvPr>
          <p:cNvCxnSpPr>
            <a:cxnSpLocks/>
          </p:cNvCxnSpPr>
          <p:nvPr/>
        </p:nvCxnSpPr>
        <p:spPr>
          <a:xfrm flipH="1">
            <a:off x="3558243" y="2892490"/>
            <a:ext cx="1406719" cy="2637936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AA9B781-3F7A-4F3E-6767-0F67D248C628}"/>
              </a:ext>
            </a:extLst>
          </p:cNvPr>
          <p:cNvCxnSpPr>
            <a:cxnSpLocks/>
          </p:cNvCxnSpPr>
          <p:nvPr/>
        </p:nvCxnSpPr>
        <p:spPr>
          <a:xfrm>
            <a:off x="7173867" y="4935894"/>
            <a:ext cx="1424849" cy="59453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37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타원 39">
            <a:extLst>
              <a:ext uri="{FF2B5EF4-FFF2-40B4-BE49-F238E27FC236}">
                <a16:creationId xmlns:a16="http://schemas.microsoft.com/office/drawing/2014/main" id="{C5006764-6A2D-2C83-4636-8D3F280EA804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3653EE-DB85-BD30-B48D-89610403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80" y="1337316"/>
            <a:ext cx="2274030" cy="4977662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52" y="182788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ABCB4-1FDC-ED88-ED2D-7E4FD23BC2D4}"/>
              </a:ext>
            </a:extLst>
          </p:cNvPr>
          <p:cNvSpPr txBox="1"/>
          <p:nvPr/>
        </p:nvSpPr>
        <p:spPr>
          <a:xfrm>
            <a:off x="2380293" y="6314978"/>
            <a:ext cx="188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화면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022E1B-FFEC-70A2-5544-7E7F9DDF9463}"/>
              </a:ext>
            </a:extLst>
          </p:cNvPr>
          <p:cNvGrpSpPr/>
          <p:nvPr/>
        </p:nvGrpSpPr>
        <p:grpSpPr>
          <a:xfrm>
            <a:off x="4435774" y="1333483"/>
            <a:ext cx="2850109" cy="2567990"/>
            <a:chOff x="4435774" y="1333483"/>
            <a:chExt cx="2850109" cy="2567990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0931FD2-2041-8A0D-2FEE-62DE2B6145E1}"/>
                </a:ext>
              </a:extLst>
            </p:cNvPr>
            <p:cNvSpPr/>
            <p:nvPr/>
          </p:nvSpPr>
          <p:spPr>
            <a:xfrm>
              <a:off x="5103952" y="1333483"/>
              <a:ext cx="2181931" cy="2567990"/>
            </a:xfrm>
            <a:prstGeom prst="rect">
              <a:avLst/>
            </a:prstGeom>
            <a:solidFill>
              <a:schemeClr val="bg1"/>
            </a:solidFill>
            <a:ln w="38100" cap="sq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22009C-564D-93E4-13B2-138DCECE0F42}"/>
                </a:ext>
              </a:extLst>
            </p:cNvPr>
            <p:cNvSpPr txBox="1"/>
            <p:nvPr/>
          </p:nvSpPr>
          <p:spPr>
            <a:xfrm>
              <a:off x="5072888" y="1929888"/>
              <a:ext cx="218193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200</a:t>
              </a:r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여가지 레시피를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볼 수 있다</a:t>
              </a: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</a:t>
              </a:r>
            </a:p>
            <a:p>
              <a:pPr algn="ctr"/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재료에서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레시피 버튼 클릭 시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재료명으로 검색된</a:t>
              </a:r>
              <a:endPara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accent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레시피를 보여준다</a:t>
              </a:r>
              <a:r>
                <a:rPr lang="en-US" altLang="ko-KR" sz="1600" dirty="0">
                  <a:solidFill>
                    <a:schemeClr val="accent1">
                      <a:lumMod val="50000"/>
                    </a:schemeClr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.</a:t>
              </a:r>
              <a:endPara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E84C58-CD43-87ED-7168-4F9DE9E0F61E}"/>
                </a:ext>
              </a:extLst>
            </p:cNvPr>
            <p:cNvSpPr txBox="1"/>
            <p:nvPr/>
          </p:nvSpPr>
          <p:spPr>
            <a:xfrm>
              <a:off x="5395575" y="1479357"/>
              <a:ext cx="1593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레시피 목록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D1A8E96-BE15-EFBF-3978-C00627E86C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5774" y="2007104"/>
              <a:ext cx="663208" cy="610374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1A2D339-3DFF-612F-5D50-30AA97043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361" y="1318810"/>
            <a:ext cx="2283057" cy="50146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1AFEB7-E19A-FFE0-C00E-7C006E5BAE78}"/>
              </a:ext>
            </a:extLst>
          </p:cNvPr>
          <p:cNvSpPr/>
          <p:nvPr/>
        </p:nvSpPr>
        <p:spPr>
          <a:xfrm>
            <a:off x="5083317" y="4533653"/>
            <a:ext cx="2181931" cy="1376126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342792-AA3F-3327-F397-FAE4DEDDCC32}"/>
              </a:ext>
            </a:extLst>
          </p:cNvPr>
          <p:cNvSpPr txBox="1"/>
          <p:nvPr/>
        </p:nvSpPr>
        <p:spPr>
          <a:xfrm>
            <a:off x="5017267" y="5107748"/>
            <a:ext cx="2285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검색재료의 레시피를 유튜브로 연결한다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2FEAD8-F0BD-D98D-51C9-FAEFF660C091}"/>
              </a:ext>
            </a:extLst>
          </p:cNvPr>
          <p:cNvSpPr txBox="1"/>
          <p:nvPr/>
        </p:nvSpPr>
        <p:spPr>
          <a:xfrm>
            <a:off x="5398731" y="4647100"/>
            <a:ext cx="155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유튜브 버튼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989561-316C-7C80-48B5-7FEA0DD9FD08}"/>
              </a:ext>
            </a:extLst>
          </p:cNvPr>
          <p:cNvCxnSpPr>
            <a:cxnSpLocks/>
          </p:cNvCxnSpPr>
          <p:nvPr/>
        </p:nvCxnSpPr>
        <p:spPr>
          <a:xfrm flipH="1" flipV="1">
            <a:off x="3853185" y="2435290"/>
            <a:ext cx="1244541" cy="214406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03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EF942F5B-B213-73BB-AAA5-C040CEE2D7E9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F125DE-36B7-6E57-D2C1-D58840A1E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572" y="1322922"/>
            <a:ext cx="2283057" cy="49966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F6C562-FCED-FD3F-9F3F-F4CD256CB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579" y="1333500"/>
            <a:ext cx="2274030" cy="497551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C3650B-C5CF-6668-F5CB-B0971C97845E}"/>
              </a:ext>
            </a:extLst>
          </p:cNvPr>
          <p:cNvSpPr/>
          <p:nvPr/>
        </p:nvSpPr>
        <p:spPr>
          <a:xfrm>
            <a:off x="4850573" y="3038963"/>
            <a:ext cx="2181931" cy="1501370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952" y="182788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ABCB4-1FDC-ED88-ED2D-7E4FD23BC2D4}"/>
              </a:ext>
            </a:extLst>
          </p:cNvPr>
          <p:cNvSpPr txBox="1"/>
          <p:nvPr/>
        </p:nvSpPr>
        <p:spPr>
          <a:xfrm>
            <a:off x="2342591" y="6368343"/>
            <a:ext cx="1881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화면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647255-FA63-533B-3466-8C15D5A28265}"/>
              </a:ext>
            </a:extLst>
          </p:cNvPr>
          <p:cNvSpPr txBox="1"/>
          <p:nvPr/>
        </p:nvSpPr>
        <p:spPr>
          <a:xfrm>
            <a:off x="4784523" y="3641051"/>
            <a:ext cx="228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사진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재료 등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상세 레시피를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볼 수 있다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D423D-C32A-E68B-F608-6152BA5FDEDA}"/>
              </a:ext>
            </a:extLst>
          </p:cNvPr>
          <p:cNvSpPr txBox="1"/>
          <p:nvPr/>
        </p:nvSpPr>
        <p:spPr>
          <a:xfrm>
            <a:off x="5170114" y="3160646"/>
            <a:ext cx="155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 레시피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D160D91-E920-43A4-9736-5E9B9CE8BB9E}"/>
              </a:ext>
            </a:extLst>
          </p:cNvPr>
          <p:cNvCxnSpPr>
            <a:cxnSpLocks/>
          </p:cNvCxnSpPr>
          <p:nvPr/>
        </p:nvCxnSpPr>
        <p:spPr>
          <a:xfrm flipV="1">
            <a:off x="7040930" y="3355510"/>
            <a:ext cx="543642" cy="44254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344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9B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45F0286-A212-9D8F-FD4E-AA64FBFE9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1" t="4466" r="2824" b="5752"/>
          <a:stretch/>
        </p:blipFill>
        <p:spPr>
          <a:xfrm>
            <a:off x="2541864" y="66296"/>
            <a:ext cx="6917354" cy="67254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F3C4E9-8011-00EB-4AC2-007C6037CE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64" t="13696" r="8560" b="13525"/>
          <a:stretch/>
        </p:blipFill>
        <p:spPr>
          <a:xfrm>
            <a:off x="2732782" y="1693338"/>
            <a:ext cx="6279502" cy="392277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50" y="213067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757" y="607749"/>
            <a:ext cx="1404107" cy="1340615"/>
          </a:xfrm>
        </p:spPr>
        <p:txBody>
          <a:bodyPr rtlCol="0"/>
          <a:lstStyle/>
          <a:p>
            <a:pPr rtl="0"/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938C5A-2D67-8AC8-633A-4C98783B52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8" t="3615" r="14702" b="3390"/>
          <a:stretch/>
        </p:blipFill>
        <p:spPr>
          <a:xfrm>
            <a:off x="9155980" y="3171527"/>
            <a:ext cx="2670902" cy="34013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FB11C3-BA8E-04C5-D23C-B9BCDF6167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67" t="6577" r="15210" b="8503"/>
          <a:stretch/>
        </p:blipFill>
        <p:spPr>
          <a:xfrm>
            <a:off x="387184" y="3991650"/>
            <a:ext cx="2082832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3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B2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FBEDDC1F-869D-FB49-7006-0F5C9E2A1F1F}"/>
              </a:ext>
            </a:extLst>
          </p:cNvPr>
          <p:cNvSpPr/>
          <p:nvPr/>
        </p:nvSpPr>
        <p:spPr>
          <a:xfrm>
            <a:off x="7051362" y="0"/>
            <a:ext cx="5134006" cy="6858000"/>
          </a:xfrm>
          <a:prstGeom prst="rect">
            <a:avLst/>
          </a:prstGeom>
          <a:solidFill>
            <a:srgbClr val="F8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0CE74B-BA8F-B6B7-474E-D43B3F7A53F1}"/>
              </a:ext>
            </a:extLst>
          </p:cNvPr>
          <p:cNvGrpSpPr/>
          <p:nvPr/>
        </p:nvGrpSpPr>
        <p:grpSpPr>
          <a:xfrm>
            <a:off x="7057994" y="187207"/>
            <a:ext cx="5048281" cy="6582182"/>
            <a:chOff x="7074999" y="137909"/>
            <a:chExt cx="5048281" cy="65821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C9EAA3-18A7-D026-CF2E-6D465A03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4999" y="137909"/>
              <a:ext cx="5048281" cy="658218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C19558-6F05-D6DA-2545-5CAD78143574}"/>
                </a:ext>
              </a:extLst>
            </p:cNvPr>
            <p:cNvSpPr/>
            <p:nvPr/>
          </p:nvSpPr>
          <p:spPr>
            <a:xfrm>
              <a:off x="7483151" y="923740"/>
              <a:ext cx="297913" cy="5777277"/>
            </a:xfrm>
            <a:prstGeom prst="rect">
              <a:avLst/>
            </a:prstGeom>
            <a:solidFill>
              <a:srgbClr val="FAF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50" y="213067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356" y="637437"/>
            <a:ext cx="1895566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피드백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E293E-6516-8BF3-29DD-651D17BA03EB}"/>
              </a:ext>
            </a:extLst>
          </p:cNvPr>
          <p:cNvSpPr txBox="1"/>
          <p:nvPr/>
        </p:nvSpPr>
        <p:spPr>
          <a:xfrm>
            <a:off x="524585" y="1664899"/>
            <a:ext cx="6297363" cy="502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냉장고 정보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냉장고별 정보를 제공하는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API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찾지 못했음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앱을 사용할 때 만 알림이 옴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품목의 수량이 일정 수준 이하로 줄어들면 알림을 통해 사용자에게 알리고 그 품목을 구매 서비스와 연동하려 했으나 못함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검색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 방식에 한계가 있음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‘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황태채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로는 검색이 되지만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곤약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으로는 검색이 안됨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DCD363-74EF-93C8-1DD8-749B7DEA6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42060" b="-16254"/>
          <a:stretch/>
        </p:blipFill>
        <p:spPr>
          <a:xfrm>
            <a:off x="444582" y="6307825"/>
            <a:ext cx="6443427" cy="3818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AB34384-60A0-AD2E-47CB-72E3AF23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994" y="187207"/>
            <a:ext cx="5048281" cy="658218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6F96E3-9ACE-084E-56E2-744F9B71ADD7}"/>
              </a:ext>
            </a:extLst>
          </p:cNvPr>
          <p:cNvSpPr/>
          <p:nvPr/>
        </p:nvSpPr>
        <p:spPr>
          <a:xfrm>
            <a:off x="7466146" y="973038"/>
            <a:ext cx="297913" cy="5777277"/>
          </a:xfrm>
          <a:prstGeom prst="rect">
            <a:avLst/>
          </a:prstGeom>
          <a:solidFill>
            <a:srgbClr val="FAF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CF3282-11A7-FB50-2360-55534BF9E5CE}"/>
              </a:ext>
            </a:extLst>
          </p:cNvPr>
          <p:cNvSpPr txBox="1"/>
          <p:nvPr/>
        </p:nvSpPr>
        <p:spPr>
          <a:xfrm>
            <a:off x="7742006" y="1732764"/>
            <a:ext cx="2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식재료 관리</a:t>
            </a:r>
            <a:endParaRPr lang="ko-KR" altLang="en-US" dirty="0">
              <a:solidFill>
                <a:schemeClr val="tx2">
                  <a:lumMod val="40000"/>
                  <a:lumOff val="6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0B9CFB-1839-DE87-3C0E-0BB50DE7CD6A}"/>
              </a:ext>
            </a:extLst>
          </p:cNvPr>
          <p:cNvSpPr txBox="1"/>
          <p:nvPr/>
        </p:nvSpPr>
        <p:spPr>
          <a:xfrm>
            <a:off x="7742006" y="2485914"/>
            <a:ext cx="357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유통기한 관리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임박재료 알림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121646-C11D-8933-68D6-0D62DBE2F09C}"/>
              </a:ext>
            </a:extLst>
          </p:cNvPr>
          <p:cNvSpPr txBox="1"/>
          <p:nvPr/>
        </p:nvSpPr>
        <p:spPr>
          <a:xfrm>
            <a:off x="7740239" y="4758450"/>
            <a:ext cx="437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부족한 품목 자동 알림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4B946B-8FC1-ED60-7E4D-75A7571FB5D6}"/>
              </a:ext>
            </a:extLst>
          </p:cNvPr>
          <p:cNvSpPr txBox="1"/>
          <p:nvPr/>
        </p:nvSpPr>
        <p:spPr>
          <a:xfrm>
            <a:off x="7742005" y="4009180"/>
            <a:ext cx="434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구매시스템 또는</a:t>
            </a:r>
            <a:r>
              <a:rPr lang="en-US" altLang="ko-KR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어플과 연동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FC7D59-4BEA-BD3D-E625-5F9B5FF6C988}"/>
              </a:ext>
            </a:extLst>
          </p:cNvPr>
          <p:cNvSpPr txBox="1"/>
          <p:nvPr/>
        </p:nvSpPr>
        <p:spPr>
          <a:xfrm>
            <a:off x="7768039" y="3244334"/>
            <a:ext cx="417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소비목록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재고관리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0A1149-CF3F-266C-81E4-805331C0A1ED}"/>
              </a:ext>
            </a:extLst>
          </p:cNvPr>
          <p:cNvSpPr txBox="1"/>
          <p:nvPr/>
        </p:nvSpPr>
        <p:spPr>
          <a:xfrm>
            <a:off x="7742005" y="942814"/>
            <a:ext cx="43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냉장고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냉장고 정보이용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722E2C-9D81-3927-2EA6-B53703175F09}"/>
              </a:ext>
            </a:extLst>
          </p:cNvPr>
          <p:cNvSpPr txBox="1"/>
          <p:nvPr/>
        </p:nvSpPr>
        <p:spPr>
          <a:xfrm>
            <a:off x="7742005" y="5535249"/>
            <a:ext cx="434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재료와 레시피 연동</a:t>
            </a:r>
            <a:endParaRPr lang="ko-KR" altLang="en-US" dirty="0">
              <a:solidFill>
                <a:schemeClr val="tx2">
                  <a:lumMod val="40000"/>
                  <a:lumOff val="6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0DFF5F-AF2D-91C0-2052-4468E1333DCB}"/>
              </a:ext>
            </a:extLst>
          </p:cNvPr>
          <p:cNvSpPr txBox="1"/>
          <p:nvPr/>
        </p:nvSpPr>
        <p:spPr>
          <a:xfrm>
            <a:off x="7740239" y="6275274"/>
            <a:ext cx="416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검색 및 저장</a:t>
            </a:r>
            <a:endParaRPr lang="ko-KR" altLang="en-US" dirty="0">
              <a:solidFill>
                <a:schemeClr val="tx2">
                  <a:lumMod val="40000"/>
                  <a:lumOff val="6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2CF3911-460D-42DB-B7D3-B3DD5CD2BF8C}"/>
              </a:ext>
            </a:extLst>
          </p:cNvPr>
          <p:cNvSpPr/>
          <p:nvPr/>
        </p:nvSpPr>
        <p:spPr>
          <a:xfrm>
            <a:off x="7445266" y="6306940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1B2A38-6F31-2CB5-015F-83861E0157A8}"/>
              </a:ext>
            </a:extLst>
          </p:cNvPr>
          <p:cNvSpPr/>
          <p:nvPr/>
        </p:nvSpPr>
        <p:spPr>
          <a:xfrm>
            <a:off x="7452514" y="1001745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A4E79E6-3E66-E2CB-B15A-B9F3D2830668}"/>
              </a:ext>
            </a:extLst>
          </p:cNvPr>
          <p:cNvSpPr/>
          <p:nvPr/>
        </p:nvSpPr>
        <p:spPr>
          <a:xfrm>
            <a:off x="7454791" y="4035494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B142469-E9EB-4205-CDAE-1B53D6C643C1}"/>
              </a:ext>
            </a:extLst>
          </p:cNvPr>
          <p:cNvSpPr/>
          <p:nvPr/>
        </p:nvSpPr>
        <p:spPr>
          <a:xfrm>
            <a:off x="7462039" y="2534882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6F3FDF5-22AA-544F-AC8D-C9895987C95B}"/>
              </a:ext>
            </a:extLst>
          </p:cNvPr>
          <p:cNvSpPr/>
          <p:nvPr/>
        </p:nvSpPr>
        <p:spPr>
          <a:xfrm>
            <a:off x="7462102" y="4821782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3658370-CB72-E04D-A7EA-AA20DD17B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837" y="1630812"/>
            <a:ext cx="502152" cy="44722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1152D6A-6567-17D8-B323-41E076D84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295" y="5444662"/>
            <a:ext cx="502152" cy="4472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3CCCA6A-AD16-C2FF-A266-59E01B7FF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260" y="3163473"/>
            <a:ext cx="502152" cy="447228"/>
          </a:xfrm>
          <a:prstGeom prst="rect">
            <a:avLst/>
          </a:prstGeom>
        </p:spPr>
      </p:pic>
      <p:sp>
        <p:nvSpPr>
          <p:cNvPr id="46" name="이등변 삼각형 45">
            <a:extLst>
              <a:ext uri="{FF2B5EF4-FFF2-40B4-BE49-F238E27FC236}">
                <a16:creationId xmlns:a16="http://schemas.microsoft.com/office/drawing/2014/main" id="{6E50F195-700F-BCC2-9780-814E0E75A131}"/>
              </a:ext>
            </a:extLst>
          </p:cNvPr>
          <p:cNvSpPr/>
          <p:nvPr/>
        </p:nvSpPr>
        <p:spPr>
          <a:xfrm>
            <a:off x="7450826" y="2503435"/>
            <a:ext cx="348909" cy="305749"/>
          </a:xfrm>
          <a:prstGeom prst="triangl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14A5A44B-93DA-CE2B-DEB8-237FD9F8484F}"/>
              </a:ext>
            </a:extLst>
          </p:cNvPr>
          <p:cNvSpPr/>
          <p:nvPr/>
        </p:nvSpPr>
        <p:spPr>
          <a:xfrm>
            <a:off x="7434307" y="4001824"/>
            <a:ext cx="348909" cy="305749"/>
          </a:xfrm>
          <a:prstGeom prst="triangl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F6B986D0-716C-4771-C3F5-50EF629553A2}"/>
              </a:ext>
            </a:extLst>
          </p:cNvPr>
          <p:cNvSpPr/>
          <p:nvPr/>
        </p:nvSpPr>
        <p:spPr>
          <a:xfrm>
            <a:off x="7415854" y="6287866"/>
            <a:ext cx="348909" cy="305749"/>
          </a:xfrm>
          <a:prstGeom prst="triangl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75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5410F95-983D-1CD1-6AAC-DED5949E4782}"/>
              </a:ext>
            </a:extLst>
          </p:cNvPr>
          <p:cNvGrpSpPr/>
          <p:nvPr/>
        </p:nvGrpSpPr>
        <p:grpSpPr>
          <a:xfrm>
            <a:off x="3305176" y="942975"/>
            <a:ext cx="4965570" cy="4806934"/>
            <a:chOff x="338378" y="520732"/>
            <a:chExt cx="5589218" cy="5670518"/>
          </a:xfrm>
        </p:grpSpPr>
        <p:pic>
          <p:nvPicPr>
            <p:cNvPr id="5" name="그림 개체 틀 7" descr="식사 테이블 ">
              <a:extLst>
                <a:ext uri="{FF2B5EF4-FFF2-40B4-BE49-F238E27FC236}">
                  <a16:creationId xmlns:a16="http://schemas.microsoft.com/office/drawing/2014/main" id="{B82493FB-A58B-912D-0C81-7E3A40D49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297729" y="561383"/>
              <a:ext cx="5670517" cy="5589217"/>
            </a:xfrm>
            <a:prstGeom prst="ellipse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073F98-D7D7-7BB4-66BB-6151156A3128}"/>
                </a:ext>
              </a:extLst>
            </p:cNvPr>
            <p:cNvSpPr/>
            <p:nvPr/>
          </p:nvSpPr>
          <p:spPr>
            <a:xfrm>
              <a:off x="338378" y="520732"/>
              <a:ext cx="5589218" cy="5670518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B7601-5698-7357-6DDF-7418A025B80D}"/>
              </a:ext>
            </a:extLst>
          </p:cNvPr>
          <p:cNvSpPr/>
          <p:nvPr/>
        </p:nvSpPr>
        <p:spPr>
          <a:xfrm>
            <a:off x="0" y="2990849"/>
            <a:ext cx="12192000" cy="95250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294" y="2836545"/>
            <a:ext cx="2868706" cy="1325563"/>
          </a:xfrm>
        </p:spPr>
        <p:txBody>
          <a:bodyPr rtlCol="0"/>
          <a:lstStyle/>
          <a:p>
            <a:pPr rtl="0"/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D6D185-C1E4-8616-CF2C-5B9F4F639665}"/>
              </a:ext>
            </a:extLst>
          </p:cNvPr>
          <p:cNvSpPr/>
          <p:nvPr/>
        </p:nvSpPr>
        <p:spPr>
          <a:xfrm>
            <a:off x="195943" y="195943"/>
            <a:ext cx="11831216" cy="64941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80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5410F95-983D-1CD1-6AAC-DED5949E4782}"/>
              </a:ext>
            </a:extLst>
          </p:cNvPr>
          <p:cNvGrpSpPr/>
          <p:nvPr/>
        </p:nvGrpSpPr>
        <p:grpSpPr>
          <a:xfrm>
            <a:off x="3305176" y="942975"/>
            <a:ext cx="4965570" cy="4806934"/>
            <a:chOff x="338378" y="520732"/>
            <a:chExt cx="5589218" cy="5670518"/>
          </a:xfrm>
        </p:grpSpPr>
        <p:pic>
          <p:nvPicPr>
            <p:cNvPr id="5" name="그림 개체 틀 7" descr="식사 테이블 ">
              <a:extLst>
                <a:ext uri="{FF2B5EF4-FFF2-40B4-BE49-F238E27FC236}">
                  <a16:creationId xmlns:a16="http://schemas.microsoft.com/office/drawing/2014/main" id="{B82493FB-A58B-912D-0C81-7E3A40D49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297729" y="561383"/>
              <a:ext cx="5670517" cy="5589217"/>
            </a:xfrm>
            <a:prstGeom prst="ellipse">
              <a:avLst/>
            </a:prstGeom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073F98-D7D7-7BB4-66BB-6151156A3128}"/>
                </a:ext>
              </a:extLst>
            </p:cNvPr>
            <p:cNvSpPr/>
            <p:nvPr/>
          </p:nvSpPr>
          <p:spPr>
            <a:xfrm>
              <a:off x="338378" y="520732"/>
              <a:ext cx="5589218" cy="5670518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B7601-5698-7357-6DDF-7418A025B80D}"/>
              </a:ext>
            </a:extLst>
          </p:cNvPr>
          <p:cNvSpPr/>
          <p:nvPr/>
        </p:nvSpPr>
        <p:spPr>
          <a:xfrm>
            <a:off x="0" y="2990849"/>
            <a:ext cx="12192000" cy="95250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1A7B86-8736-4CA0-9897-D9595F5DB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1" y="2836545"/>
            <a:ext cx="3467099" cy="1325563"/>
          </a:xfrm>
        </p:spPr>
        <p:txBody>
          <a:bodyPr rtlCol="0"/>
          <a:lstStyle/>
          <a:p>
            <a:pPr rtl="0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D6D185-C1E4-8616-CF2C-5B9F4F639665}"/>
              </a:ext>
            </a:extLst>
          </p:cNvPr>
          <p:cNvSpPr/>
          <p:nvPr/>
        </p:nvSpPr>
        <p:spPr>
          <a:xfrm>
            <a:off x="195943" y="195943"/>
            <a:ext cx="11831216" cy="64941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24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8A26935E-E894-3D5C-C77F-D353B5C7F968}"/>
              </a:ext>
            </a:extLst>
          </p:cNvPr>
          <p:cNvSpPr/>
          <p:nvPr/>
        </p:nvSpPr>
        <p:spPr>
          <a:xfrm>
            <a:off x="195943" y="195943"/>
            <a:ext cx="11831216" cy="6494106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갈매기형 수장 3">
            <a:extLst>
              <a:ext uri="{FF2B5EF4-FFF2-40B4-BE49-F238E27FC236}">
                <a16:creationId xmlns:a16="http://schemas.microsoft.com/office/drawing/2014/main" id="{AB9B5763-93AD-2510-E92E-D45A67807EFB}"/>
              </a:ext>
            </a:extLst>
          </p:cNvPr>
          <p:cNvSpPr/>
          <p:nvPr/>
        </p:nvSpPr>
        <p:spPr>
          <a:xfrm>
            <a:off x="6294018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A05677A5-7EF8-D966-4C4C-E96FC556BA60}"/>
              </a:ext>
            </a:extLst>
          </p:cNvPr>
          <p:cNvSpPr/>
          <p:nvPr/>
        </p:nvSpPr>
        <p:spPr>
          <a:xfrm>
            <a:off x="7125809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AE8DC726-9202-99DD-98DE-91BDD89CF5AF}"/>
              </a:ext>
            </a:extLst>
          </p:cNvPr>
          <p:cNvSpPr/>
          <p:nvPr/>
        </p:nvSpPr>
        <p:spPr>
          <a:xfrm>
            <a:off x="7958258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765859D9-958D-382E-90A3-BCE2AF8F199C}"/>
              </a:ext>
            </a:extLst>
          </p:cNvPr>
          <p:cNvSpPr/>
          <p:nvPr/>
        </p:nvSpPr>
        <p:spPr>
          <a:xfrm>
            <a:off x="8790049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11A7BC65-3E20-5429-207A-B7D3B9EBC6C4}"/>
              </a:ext>
            </a:extLst>
          </p:cNvPr>
          <p:cNvSpPr/>
          <p:nvPr/>
        </p:nvSpPr>
        <p:spPr>
          <a:xfrm>
            <a:off x="9622498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6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FD297E00-4CBD-6DD0-5FFE-5396C0EE8F80}"/>
              </a:ext>
            </a:extLst>
          </p:cNvPr>
          <p:cNvSpPr/>
          <p:nvPr/>
        </p:nvSpPr>
        <p:spPr>
          <a:xfrm>
            <a:off x="10454289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4D105076-50B3-D027-ED91-32AA38CA1865}"/>
              </a:ext>
            </a:extLst>
          </p:cNvPr>
          <p:cNvSpPr/>
          <p:nvPr/>
        </p:nvSpPr>
        <p:spPr>
          <a:xfrm>
            <a:off x="11286738" y="1241143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화살표: 갈매기형 수장 2">
            <a:extLst>
              <a:ext uri="{FF2B5EF4-FFF2-40B4-BE49-F238E27FC236}">
                <a16:creationId xmlns:a16="http://schemas.microsoft.com/office/drawing/2014/main" id="{3616D7D5-34D1-6060-5CC9-E1AF3F2F3C1A}"/>
              </a:ext>
            </a:extLst>
          </p:cNvPr>
          <p:cNvSpPr/>
          <p:nvPr/>
        </p:nvSpPr>
        <p:spPr>
          <a:xfrm>
            <a:off x="-63286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EF34CD05-B264-7917-BECF-66DEDD359D1B}"/>
              </a:ext>
            </a:extLst>
          </p:cNvPr>
          <p:cNvSpPr/>
          <p:nvPr/>
        </p:nvSpPr>
        <p:spPr>
          <a:xfrm>
            <a:off x="768505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화살표: 갈매기형 수장 17">
            <a:extLst>
              <a:ext uri="{FF2B5EF4-FFF2-40B4-BE49-F238E27FC236}">
                <a16:creationId xmlns:a16="http://schemas.microsoft.com/office/drawing/2014/main" id="{7E777B95-0EEF-D40A-535F-5CADABA01506}"/>
              </a:ext>
            </a:extLst>
          </p:cNvPr>
          <p:cNvSpPr/>
          <p:nvPr/>
        </p:nvSpPr>
        <p:spPr>
          <a:xfrm>
            <a:off x="1600954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7F59C3AF-09BA-0430-9E7E-FCE138789DDC}"/>
              </a:ext>
            </a:extLst>
          </p:cNvPr>
          <p:cNvSpPr/>
          <p:nvPr/>
        </p:nvSpPr>
        <p:spPr>
          <a:xfrm>
            <a:off x="2432745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A963990C-1CBB-0D8D-B9A4-27CB0C44E35A}"/>
              </a:ext>
            </a:extLst>
          </p:cNvPr>
          <p:cNvSpPr/>
          <p:nvPr/>
        </p:nvSpPr>
        <p:spPr>
          <a:xfrm>
            <a:off x="3265194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6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A7C624DE-91B2-4FF0-0F10-3E22D16C3868}"/>
              </a:ext>
            </a:extLst>
          </p:cNvPr>
          <p:cNvSpPr/>
          <p:nvPr/>
        </p:nvSpPr>
        <p:spPr>
          <a:xfrm>
            <a:off x="4096985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화살표: 갈매기형 수장 27">
            <a:extLst>
              <a:ext uri="{FF2B5EF4-FFF2-40B4-BE49-F238E27FC236}">
                <a16:creationId xmlns:a16="http://schemas.microsoft.com/office/drawing/2014/main" id="{5636D3D0-C513-C9FD-82BF-ED1EC4A65E19}"/>
              </a:ext>
            </a:extLst>
          </p:cNvPr>
          <p:cNvSpPr/>
          <p:nvPr/>
        </p:nvSpPr>
        <p:spPr>
          <a:xfrm>
            <a:off x="4929434" y="4176490"/>
            <a:ext cx="1141197" cy="739317"/>
          </a:xfrm>
          <a:prstGeom prst="chevron">
            <a:avLst>
              <a:gd name="adj" fmla="val 7061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텍스트 개체 틀 24">
            <a:extLst>
              <a:ext uri="{FF2B5EF4-FFF2-40B4-BE49-F238E27FC236}">
                <a16:creationId xmlns:a16="http://schemas.microsoft.com/office/drawing/2014/main" id="{0335487E-A298-5048-DDB7-0A1C1170E083}"/>
              </a:ext>
            </a:extLst>
          </p:cNvPr>
          <p:cNvSpPr txBox="1">
            <a:spLocks/>
          </p:cNvSpPr>
          <p:nvPr/>
        </p:nvSpPr>
        <p:spPr>
          <a:xfrm>
            <a:off x="1103042" y="4294080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</a:p>
        </p:txBody>
      </p:sp>
      <p:sp>
        <p:nvSpPr>
          <p:cNvPr id="23" name="텍스트 개체 틀 24">
            <a:extLst>
              <a:ext uri="{FF2B5EF4-FFF2-40B4-BE49-F238E27FC236}">
                <a16:creationId xmlns:a16="http://schemas.microsoft.com/office/drawing/2014/main" id="{16C6F508-50D8-E6CB-D6EB-0DB35FD305E2}"/>
              </a:ext>
            </a:extLst>
          </p:cNvPr>
          <p:cNvSpPr txBox="1">
            <a:spLocks/>
          </p:cNvSpPr>
          <p:nvPr/>
        </p:nvSpPr>
        <p:spPr>
          <a:xfrm>
            <a:off x="4541672" y="4342067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</a:p>
        </p:txBody>
      </p:sp>
      <p:sp>
        <p:nvSpPr>
          <p:cNvPr id="24" name="텍스트 개체 틀 24">
            <a:extLst>
              <a:ext uri="{FF2B5EF4-FFF2-40B4-BE49-F238E27FC236}">
                <a16:creationId xmlns:a16="http://schemas.microsoft.com/office/drawing/2014/main" id="{050E8B7A-01E8-5A44-DDE7-DC2A3558D462}"/>
              </a:ext>
            </a:extLst>
          </p:cNvPr>
          <p:cNvSpPr txBox="1">
            <a:spLocks/>
          </p:cNvSpPr>
          <p:nvPr/>
        </p:nvSpPr>
        <p:spPr>
          <a:xfrm>
            <a:off x="7980302" y="4342067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</a:p>
        </p:txBody>
      </p:sp>
      <p:sp>
        <p:nvSpPr>
          <p:cNvPr id="21" name="텍스트 개체 틀 24">
            <a:extLst>
              <a:ext uri="{FF2B5EF4-FFF2-40B4-BE49-F238E27FC236}">
                <a16:creationId xmlns:a16="http://schemas.microsoft.com/office/drawing/2014/main" id="{221CFD85-1DCB-4A82-931F-32D99878D4B8}"/>
              </a:ext>
            </a:extLst>
          </p:cNvPr>
          <p:cNvSpPr txBox="1">
            <a:spLocks/>
          </p:cNvSpPr>
          <p:nvPr/>
        </p:nvSpPr>
        <p:spPr>
          <a:xfrm>
            <a:off x="7996724" y="1360985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</a:p>
        </p:txBody>
      </p:sp>
      <p:sp>
        <p:nvSpPr>
          <p:cNvPr id="20" name="텍스트 개체 틀 24">
            <a:extLst>
              <a:ext uri="{FF2B5EF4-FFF2-40B4-BE49-F238E27FC236}">
                <a16:creationId xmlns:a16="http://schemas.microsoft.com/office/drawing/2014/main" id="{8DDE620D-F7DE-5559-3F11-45F81360D4B3}"/>
              </a:ext>
            </a:extLst>
          </p:cNvPr>
          <p:cNvSpPr txBox="1">
            <a:spLocks/>
          </p:cNvSpPr>
          <p:nvPr/>
        </p:nvSpPr>
        <p:spPr>
          <a:xfrm>
            <a:off x="4570836" y="1406304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</a:p>
        </p:txBody>
      </p:sp>
      <p:sp>
        <p:nvSpPr>
          <p:cNvPr id="19" name="텍스트 개체 틀 24">
            <a:extLst>
              <a:ext uri="{FF2B5EF4-FFF2-40B4-BE49-F238E27FC236}">
                <a16:creationId xmlns:a16="http://schemas.microsoft.com/office/drawing/2014/main" id="{8C06A7DE-D1BF-1BA8-6DCC-2BA80DCD3690}"/>
              </a:ext>
            </a:extLst>
          </p:cNvPr>
          <p:cNvSpPr txBox="1">
            <a:spLocks/>
          </p:cNvSpPr>
          <p:nvPr/>
        </p:nvSpPr>
        <p:spPr>
          <a:xfrm>
            <a:off x="1103042" y="1547548"/>
            <a:ext cx="1832198" cy="13335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E2F5FA-BCA5-BCA6-F42A-803C97B3B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32" y="327143"/>
            <a:ext cx="1240865" cy="901918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F825070-3CED-AFA2-F338-CD650159E86F}"/>
              </a:ext>
            </a:extLst>
          </p:cNvPr>
          <p:cNvSpPr txBox="1">
            <a:spLocks/>
          </p:cNvSpPr>
          <p:nvPr/>
        </p:nvSpPr>
        <p:spPr>
          <a:xfrm>
            <a:off x="5051744" y="1892563"/>
            <a:ext cx="2765223" cy="1199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개발환경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76E9772-94E9-9BC3-8132-645EC8D09E4B}"/>
              </a:ext>
            </a:extLst>
          </p:cNvPr>
          <p:cNvSpPr txBox="1">
            <a:spLocks/>
          </p:cNvSpPr>
          <p:nvPr/>
        </p:nvSpPr>
        <p:spPr>
          <a:xfrm>
            <a:off x="8896401" y="4749248"/>
            <a:ext cx="2139607" cy="1199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피드백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2B7E9029-3913-95A0-0398-4A60BB4B2E79}"/>
              </a:ext>
            </a:extLst>
          </p:cNvPr>
          <p:cNvSpPr txBox="1">
            <a:spLocks/>
          </p:cNvSpPr>
          <p:nvPr/>
        </p:nvSpPr>
        <p:spPr>
          <a:xfrm>
            <a:off x="5442759" y="4792174"/>
            <a:ext cx="1558983" cy="1199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시연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B1010F9-35BC-1D21-931A-DB8BC2C51DBE}"/>
              </a:ext>
            </a:extLst>
          </p:cNvPr>
          <p:cNvSpPr txBox="1">
            <a:spLocks/>
          </p:cNvSpPr>
          <p:nvPr/>
        </p:nvSpPr>
        <p:spPr>
          <a:xfrm>
            <a:off x="8554273" y="1901970"/>
            <a:ext cx="2823862" cy="1199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기능설계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A33A4D3-D5E4-6B86-F0BB-2564F1C27DB3}"/>
              </a:ext>
            </a:extLst>
          </p:cNvPr>
          <p:cNvSpPr txBox="1">
            <a:spLocks/>
          </p:cNvSpPr>
          <p:nvPr/>
        </p:nvSpPr>
        <p:spPr>
          <a:xfrm>
            <a:off x="1621196" y="1915395"/>
            <a:ext cx="2753839" cy="121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기획배경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6151A61-1F53-8D4D-0817-542CAD2CEE41}"/>
              </a:ext>
            </a:extLst>
          </p:cNvPr>
          <p:cNvSpPr txBox="1">
            <a:spLocks/>
          </p:cNvSpPr>
          <p:nvPr/>
        </p:nvSpPr>
        <p:spPr>
          <a:xfrm>
            <a:off x="1691908" y="4792174"/>
            <a:ext cx="2654452" cy="1199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sz="4800" b="1" kern="1200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화면구현</a:t>
            </a:r>
          </a:p>
        </p:txBody>
      </p:sp>
    </p:spTree>
    <p:extLst>
      <p:ext uri="{BB962C8B-B14F-4D97-AF65-F5344CB8AC3E}">
        <p14:creationId xmlns:p14="http://schemas.microsoft.com/office/powerpoint/2010/main" val="3172274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3466ABA-FFA6-0A8E-A512-8FCBF6B56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354" y="716881"/>
            <a:ext cx="1659371" cy="1659371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-17163"/>
            <a:ext cx="1637722" cy="1333500"/>
          </a:xfrm>
        </p:spPr>
        <p:txBody>
          <a:bodyPr rtlCol="0"/>
          <a:lstStyle/>
          <a:p>
            <a:pPr rtl="0"/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898" y="287678"/>
            <a:ext cx="2682514" cy="1258888"/>
          </a:xfrm>
        </p:spPr>
        <p:txBody>
          <a:bodyPr rtlCol="0"/>
          <a:lstStyle/>
          <a:p>
            <a:pPr rtl="0"/>
            <a:r>
              <a:rPr lang="ko-KR" altLang="en-US" sz="4500" dirty="0">
                <a:solidFill>
                  <a:schemeClr val="accent4">
                    <a:lumMod val="50000"/>
                  </a:schemeClr>
                </a:solidFill>
              </a:rPr>
              <a:t>기획배경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8F5CF7-0372-C852-9950-F7FA95058B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63" y="769331"/>
            <a:ext cx="5185987" cy="53193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BCBC40-2CFF-99E7-A50A-124655007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070" y="3429000"/>
            <a:ext cx="2587385" cy="2587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D8906-07AC-ADAA-5563-851FD1F15E5F}"/>
              </a:ext>
            </a:extLst>
          </p:cNvPr>
          <p:cNvSpPr txBox="1"/>
          <p:nvPr/>
        </p:nvSpPr>
        <p:spPr>
          <a:xfrm>
            <a:off x="908974" y="1431063"/>
            <a:ext cx="6702960" cy="2227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개인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en-US" altLang="ko-KR" sz="1800" dirty="0">
              <a:solidFill>
                <a:schemeClr val="accent4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냉장고에 식품을 사 놓고 잊어서 상해버린 경험이</a:t>
            </a:r>
            <a:endParaRPr lang="en-US" altLang="ko-KR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누구에게나 있을 것입니다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저희 냉장고 관리 앱을 사용한다면</a:t>
            </a:r>
            <a:endParaRPr lang="en-US" altLang="ko-KR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</a:pP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식품을 유통기간 내에 신선하게 소비하고</a:t>
            </a:r>
            <a:endParaRPr lang="en-US" altLang="ko-KR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</a:pP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레시피 추천과 재구매 알림을 받아 보실 수 있습니다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A2D64-EC28-2ADA-7EC4-1E004C273427}"/>
              </a:ext>
            </a:extLst>
          </p:cNvPr>
          <p:cNvSpPr txBox="1"/>
          <p:nvPr/>
        </p:nvSpPr>
        <p:spPr>
          <a:xfrm>
            <a:off x="908974" y="4035782"/>
            <a:ext cx="6807442" cy="288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1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사회</a:t>
            </a:r>
            <a:r>
              <a:rPr lang="en-US" altLang="ko-KR" sz="1800" dirty="0">
                <a:solidFill>
                  <a:schemeClr val="accent4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</a:p>
          <a:p>
            <a:pPr marL="285750" indent="-285750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연간 온실가스 배출량 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885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만 톤 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CO2e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로</a:t>
            </a:r>
            <a:endParaRPr lang="en-US" altLang="ko-KR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지구온난화의 원인 중 하나인 음식물쓰레기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처리비용 또한 연간 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8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천억 원으로 경제적 손해 또한 큽니다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10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음식물의 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1/7</a:t>
            </a: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이 쓰레기로 버려지는데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음식물 유통기한과 냉장고 관리만으로도</a:t>
            </a:r>
            <a:endParaRPr lang="en-US" altLang="ko-KR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음식물 쓰레기를 줄일 수 있습니다</a:t>
            </a:r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800" b="1" dirty="0">
              <a:solidFill>
                <a:schemeClr val="accent4">
                  <a:lumMod val="50000"/>
                </a:schemeClr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0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50" y="213067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5" y="541337"/>
            <a:ext cx="2577810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51B114-8307-5903-ABBF-83F492EAF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30" y="3026638"/>
            <a:ext cx="3714750" cy="1228725"/>
          </a:xfrm>
          <a:prstGeom prst="ellipse">
            <a:avLst/>
          </a:prstGeom>
          <a:ln w="38100" cap="rnd">
            <a:solidFill>
              <a:schemeClr val="accent3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CB944B-5628-8E9F-98F4-3A21267433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57" y="3007588"/>
            <a:ext cx="3648075" cy="1247775"/>
          </a:xfrm>
          <a:prstGeom prst="ellipse">
            <a:avLst/>
          </a:prstGeom>
          <a:ln w="38100" cap="rnd">
            <a:solidFill>
              <a:schemeClr val="accent3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322610-553E-29DA-F654-36D91688422B}"/>
              </a:ext>
            </a:extLst>
          </p:cNvPr>
          <p:cNvSpPr/>
          <p:nvPr/>
        </p:nvSpPr>
        <p:spPr>
          <a:xfrm>
            <a:off x="7051362" y="0"/>
            <a:ext cx="5134006" cy="6858000"/>
          </a:xfrm>
          <a:prstGeom prst="rect">
            <a:avLst/>
          </a:prstGeom>
          <a:solidFill>
            <a:srgbClr val="F8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F66280F-5AB9-C8E6-883E-1690D7569567}"/>
              </a:ext>
            </a:extLst>
          </p:cNvPr>
          <p:cNvSpPr/>
          <p:nvPr/>
        </p:nvSpPr>
        <p:spPr>
          <a:xfrm>
            <a:off x="4368678" y="2541331"/>
            <a:ext cx="999982" cy="100128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2EA181B-B98B-6EA2-8E0A-76A72D728193}"/>
              </a:ext>
            </a:extLst>
          </p:cNvPr>
          <p:cNvSpPr/>
          <p:nvPr/>
        </p:nvSpPr>
        <p:spPr>
          <a:xfrm>
            <a:off x="1152402" y="5181135"/>
            <a:ext cx="999982" cy="10012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54012A4-07E4-3770-95B0-40249AEFB08C}"/>
              </a:ext>
            </a:extLst>
          </p:cNvPr>
          <p:cNvSpPr/>
          <p:nvPr/>
        </p:nvSpPr>
        <p:spPr>
          <a:xfrm>
            <a:off x="2683339" y="3858639"/>
            <a:ext cx="999982" cy="100128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AB8D1C-F324-7E34-1E2F-782B325FF9D4}"/>
              </a:ext>
            </a:extLst>
          </p:cNvPr>
          <p:cNvSpPr/>
          <p:nvPr/>
        </p:nvSpPr>
        <p:spPr>
          <a:xfrm>
            <a:off x="4371911" y="5198004"/>
            <a:ext cx="999982" cy="10012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5CC7F7B-4231-171E-39A7-A0D2CA3CFB0B}"/>
              </a:ext>
            </a:extLst>
          </p:cNvPr>
          <p:cNvSpPr/>
          <p:nvPr/>
        </p:nvSpPr>
        <p:spPr>
          <a:xfrm>
            <a:off x="1121816" y="2556716"/>
            <a:ext cx="999982" cy="100128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0CE74B-BA8F-B6B7-474E-D43B3F7A53F1}"/>
              </a:ext>
            </a:extLst>
          </p:cNvPr>
          <p:cNvGrpSpPr/>
          <p:nvPr/>
        </p:nvGrpSpPr>
        <p:grpSpPr>
          <a:xfrm>
            <a:off x="7057994" y="187207"/>
            <a:ext cx="5048281" cy="6582182"/>
            <a:chOff x="7074999" y="137909"/>
            <a:chExt cx="5048281" cy="658218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C9EAA3-18A7-D026-CF2E-6D465A03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4999" y="137909"/>
              <a:ext cx="5048281" cy="6582182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9C19558-6F05-D6DA-2545-5CAD78143574}"/>
                </a:ext>
              </a:extLst>
            </p:cNvPr>
            <p:cNvSpPr/>
            <p:nvPr/>
          </p:nvSpPr>
          <p:spPr>
            <a:xfrm>
              <a:off x="7483151" y="923740"/>
              <a:ext cx="297913" cy="5777277"/>
            </a:xfrm>
            <a:prstGeom prst="rect">
              <a:avLst/>
            </a:prstGeom>
            <a:solidFill>
              <a:srgbClr val="FAF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50" y="213067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76815"/>
            <a:ext cx="5343739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기능설계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주요기능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B9347-9267-1B1C-20AA-49B975676C1A}"/>
              </a:ext>
            </a:extLst>
          </p:cNvPr>
          <p:cNvSpPr txBox="1"/>
          <p:nvPr/>
        </p:nvSpPr>
        <p:spPr>
          <a:xfrm>
            <a:off x="7742006" y="1732764"/>
            <a:ext cx="2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식재료 관리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B589C-33F9-B2A7-67A8-803E8244DD11}"/>
              </a:ext>
            </a:extLst>
          </p:cNvPr>
          <p:cNvSpPr txBox="1"/>
          <p:nvPr/>
        </p:nvSpPr>
        <p:spPr>
          <a:xfrm>
            <a:off x="7742006" y="2485914"/>
            <a:ext cx="357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유통기한 관리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임박재료 알림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7D0A-2C5C-4E0F-DF0B-3CB395E08572}"/>
              </a:ext>
            </a:extLst>
          </p:cNvPr>
          <p:cNvSpPr txBox="1"/>
          <p:nvPr/>
        </p:nvSpPr>
        <p:spPr>
          <a:xfrm>
            <a:off x="7740239" y="4758450"/>
            <a:ext cx="437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부족한 품목 자동 알림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7BCBA-DAC3-AB2D-F110-171B4C8C8BBF}"/>
              </a:ext>
            </a:extLst>
          </p:cNvPr>
          <p:cNvSpPr txBox="1"/>
          <p:nvPr/>
        </p:nvSpPr>
        <p:spPr>
          <a:xfrm>
            <a:off x="7742005" y="4009180"/>
            <a:ext cx="434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구매시스템 또는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어플과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6203E-45F3-1839-5003-B322FF4FA6DE}"/>
              </a:ext>
            </a:extLst>
          </p:cNvPr>
          <p:cNvSpPr txBox="1"/>
          <p:nvPr/>
        </p:nvSpPr>
        <p:spPr>
          <a:xfrm>
            <a:off x="7768039" y="3244334"/>
            <a:ext cx="417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소비목록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재고관리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3FADB-34A9-4F71-9BE0-6928E3D02EDF}"/>
              </a:ext>
            </a:extLst>
          </p:cNvPr>
          <p:cNvSpPr txBox="1"/>
          <p:nvPr/>
        </p:nvSpPr>
        <p:spPr>
          <a:xfrm>
            <a:off x="7742005" y="942814"/>
            <a:ext cx="43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냉장고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냉장고 정보이용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984DB3-6802-5658-227C-302710742188}"/>
              </a:ext>
            </a:extLst>
          </p:cNvPr>
          <p:cNvSpPr txBox="1"/>
          <p:nvPr/>
        </p:nvSpPr>
        <p:spPr>
          <a:xfrm>
            <a:off x="7742005" y="5535249"/>
            <a:ext cx="434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재료와 레시피 연동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5FA1A9-B851-2C60-A24B-A270DE924FD1}"/>
              </a:ext>
            </a:extLst>
          </p:cNvPr>
          <p:cNvSpPr txBox="1"/>
          <p:nvPr/>
        </p:nvSpPr>
        <p:spPr>
          <a:xfrm>
            <a:off x="7740239" y="6275274"/>
            <a:ext cx="416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레시피 검색 및 저장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Group 16">
            <a:extLst>
              <a:ext uri="{FF2B5EF4-FFF2-40B4-BE49-F238E27FC236}">
                <a16:creationId xmlns:a16="http://schemas.microsoft.com/office/drawing/2014/main" id="{1ECF08BA-D5E0-FBA6-41AC-1DD61633B7A3}"/>
              </a:ext>
            </a:extLst>
          </p:cNvPr>
          <p:cNvGrpSpPr/>
          <p:nvPr/>
        </p:nvGrpSpPr>
        <p:grpSpPr>
          <a:xfrm>
            <a:off x="4258970" y="5077510"/>
            <a:ext cx="1218099" cy="1217066"/>
            <a:chOff x="6434437" y="4380470"/>
            <a:chExt cx="1218099" cy="1217066"/>
          </a:xfrm>
          <a:solidFill>
            <a:srgbClr val="51A6E5"/>
          </a:solidFill>
        </p:grpSpPr>
        <p:sp>
          <p:nvSpPr>
            <p:cNvPr id="49" name="Donut 17">
              <a:extLst>
                <a:ext uri="{FF2B5EF4-FFF2-40B4-BE49-F238E27FC236}">
                  <a16:creationId xmlns:a16="http://schemas.microsoft.com/office/drawing/2014/main" id="{EA57DE63-A22C-7F9C-C49E-D5980B49A88C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0" name="Block Arc 18">
              <a:extLst>
                <a:ext uri="{FF2B5EF4-FFF2-40B4-BE49-F238E27FC236}">
                  <a16:creationId xmlns:a16="http://schemas.microsoft.com/office/drawing/2014/main" id="{599ED4D9-9EF2-BD58-B8CA-3496DDE0B6BB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20">
            <a:extLst>
              <a:ext uri="{FF2B5EF4-FFF2-40B4-BE49-F238E27FC236}">
                <a16:creationId xmlns:a16="http://schemas.microsoft.com/office/drawing/2014/main" id="{B48F40F6-4AA0-8003-A43F-7F7FFA996951}"/>
              </a:ext>
            </a:extLst>
          </p:cNvPr>
          <p:cNvGrpSpPr/>
          <p:nvPr/>
        </p:nvGrpSpPr>
        <p:grpSpPr>
          <a:xfrm>
            <a:off x="4260269" y="2434229"/>
            <a:ext cx="1218099" cy="1217066"/>
            <a:chOff x="6434437" y="4380470"/>
            <a:chExt cx="1218099" cy="121706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3" name="Donut 21">
              <a:extLst>
                <a:ext uri="{FF2B5EF4-FFF2-40B4-BE49-F238E27FC236}">
                  <a16:creationId xmlns:a16="http://schemas.microsoft.com/office/drawing/2014/main" id="{729A26A4-CA96-8E7B-2718-7556CC954B18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4" name="Block Arc 22">
              <a:extLst>
                <a:ext uri="{FF2B5EF4-FFF2-40B4-BE49-F238E27FC236}">
                  <a16:creationId xmlns:a16="http://schemas.microsoft.com/office/drawing/2014/main" id="{51E09321-1DA9-0924-38D3-09E8E1CF156A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7534591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27">
            <a:extLst>
              <a:ext uri="{FF2B5EF4-FFF2-40B4-BE49-F238E27FC236}">
                <a16:creationId xmlns:a16="http://schemas.microsoft.com/office/drawing/2014/main" id="{E264E499-9EF7-4D93-EDB4-3E975287E11B}"/>
              </a:ext>
            </a:extLst>
          </p:cNvPr>
          <p:cNvGrpSpPr/>
          <p:nvPr/>
        </p:nvGrpSpPr>
        <p:grpSpPr>
          <a:xfrm>
            <a:off x="2552980" y="3750881"/>
            <a:ext cx="1218099" cy="1217066"/>
            <a:chOff x="6434437" y="4380470"/>
            <a:chExt cx="1218099" cy="1217066"/>
          </a:xfrm>
          <a:solidFill>
            <a:srgbClr val="FB3740"/>
          </a:solidFill>
        </p:grpSpPr>
        <p:sp>
          <p:nvSpPr>
            <p:cNvPr id="60" name="Donut 28">
              <a:extLst>
                <a:ext uri="{FF2B5EF4-FFF2-40B4-BE49-F238E27FC236}">
                  <a16:creationId xmlns:a16="http://schemas.microsoft.com/office/drawing/2014/main" id="{08DB24C2-1C29-7BF3-52DC-BEE71F51807B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1" name="Block Arc 29">
              <a:extLst>
                <a:ext uri="{FF2B5EF4-FFF2-40B4-BE49-F238E27FC236}">
                  <a16:creationId xmlns:a16="http://schemas.microsoft.com/office/drawing/2014/main" id="{1C0B2889-2D48-4020-5F15-06878BFBC42A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11223223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43">
            <a:extLst>
              <a:ext uri="{FF2B5EF4-FFF2-40B4-BE49-F238E27FC236}">
                <a16:creationId xmlns:a16="http://schemas.microsoft.com/office/drawing/2014/main" id="{275EA825-0DB2-9EA7-DEEC-9BA7EFBC0BB9}"/>
              </a:ext>
            </a:extLst>
          </p:cNvPr>
          <p:cNvGrpSpPr/>
          <p:nvPr/>
        </p:nvGrpSpPr>
        <p:grpSpPr>
          <a:xfrm>
            <a:off x="1028700" y="2448958"/>
            <a:ext cx="1218099" cy="1217066"/>
            <a:chOff x="6434437" y="4380470"/>
            <a:chExt cx="1218099" cy="121706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4" name="Donut 44">
              <a:extLst>
                <a:ext uri="{FF2B5EF4-FFF2-40B4-BE49-F238E27FC236}">
                  <a16:creationId xmlns:a16="http://schemas.microsoft.com/office/drawing/2014/main" id="{E51BC005-4CD5-AB1B-927E-C4202C951DDF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Block Arc 45">
              <a:extLst>
                <a:ext uri="{FF2B5EF4-FFF2-40B4-BE49-F238E27FC236}">
                  <a16:creationId xmlns:a16="http://schemas.microsoft.com/office/drawing/2014/main" id="{3FD7A601-4D70-B1BB-8DC8-651D2F387EDE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4362058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D9CF06-BDEC-A4D4-1C39-BF93A6FC7774}"/>
              </a:ext>
            </a:extLst>
          </p:cNvPr>
          <p:cNvSpPr/>
          <p:nvPr/>
        </p:nvSpPr>
        <p:spPr>
          <a:xfrm>
            <a:off x="7445266" y="6306940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02125D-D334-07C9-B32F-22EB53F6C21F}"/>
              </a:ext>
            </a:extLst>
          </p:cNvPr>
          <p:cNvSpPr/>
          <p:nvPr/>
        </p:nvSpPr>
        <p:spPr>
          <a:xfrm>
            <a:off x="7452514" y="1001745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223893C-E21B-0567-71E1-4C66BE343AC7}"/>
              </a:ext>
            </a:extLst>
          </p:cNvPr>
          <p:cNvSpPr/>
          <p:nvPr/>
        </p:nvSpPr>
        <p:spPr>
          <a:xfrm>
            <a:off x="7454791" y="4035494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72238D4-F22D-CD7D-8E4C-642A8BC16B09}"/>
              </a:ext>
            </a:extLst>
          </p:cNvPr>
          <p:cNvSpPr/>
          <p:nvPr/>
        </p:nvSpPr>
        <p:spPr>
          <a:xfrm>
            <a:off x="7462039" y="5560596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16">
            <a:extLst>
              <a:ext uri="{FF2B5EF4-FFF2-40B4-BE49-F238E27FC236}">
                <a16:creationId xmlns:a16="http://schemas.microsoft.com/office/drawing/2014/main" id="{7E824C7B-6B2A-A237-97C0-C4AF5E9BC2D1}"/>
              </a:ext>
            </a:extLst>
          </p:cNvPr>
          <p:cNvGrpSpPr/>
          <p:nvPr/>
        </p:nvGrpSpPr>
        <p:grpSpPr>
          <a:xfrm>
            <a:off x="1028700" y="5077510"/>
            <a:ext cx="1218099" cy="1217066"/>
            <a:chOff x="6434437" y="4380470"/>
            <a:chExt cx="1218099" cy="1217066"/>
          </a:xfrm>
          <a:solidFill>
            <a:srgbClr val="79B163"/>
          </a:solidFill>
        </p:grpSpPr>
        <p:sp>
          <p:nvSpPr>
            <p:cNvPr id="23" name="Donut 17">
              <a:extLst>
                <a:ext uri="{FF2B5EF4-FFF2-40B4-BE49-F238E27FC236}">
                  <a16:creationId xmlns:a16="http://schemas.microsoft.com/office/drawing/2014/main" id="{8347846F-3D7F-978E-ACF1-BDF8A7C82BEE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4" name="Block Arc 18">
              <a:extLst>
                <a:ext uri="{FF2B5EF4-FFF2-40B4-BE49-F238E27FC236}">
                  <a16:creationId xmlns:a16="http://schemas.microsoft.com/office/drawing/2014/main" id="{1160DDCF-47BE-B62F-8AA6-0A54BED08AFC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7054337D-EEDA-B8BD-2D18-E62BDFEF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075" y="5434349"/>
            <a:ext cx="502589" cy="50258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C0DCAF4-842B-D822-3715-F9B84CBF8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266" y="4140220"/>
            <a:ext cx="474228" cy="47422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D1B0911-8509-CDB9-EF70-20E207A95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986" y="5444662"/>
            <a:ext cx="474228" cy="4742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C50A516-71D9-253A-B5A5-B1B2C505F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182" y="2776008"/>
            <a:ext cx="524974" cy="52497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21BCE7-A0DA-CBEB-CA9F-AF8411055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934" y="2826355"/>
            <a:ext cx="424280" cy="424280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CAB37BE-C84C-2D4C-7DDD-07CDEEE65CE0}"/>
              </a:ext>
            </a:extLst>
          </p:cNvPr>
          <p:cNvSpPr/>
          <p:nvPr/>
        </p:nvSpPr>
        <p:spPr>
          <a:xfrm>
            <a:off x="7452132" y="1773416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C3DCA74-49F7-C2F1-5E0E-507EDF749272}"/>
              </a:ext>
            </a:extLst>
          </p:cNvPr>
          <p:cNvSpPr/>
          <p:nvPr/>
        </p:nvSpPr>
        <p:spPr>
          <a:xfrm>
            <a:off x="7462039" y="2534882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F5DE91D-6CD6-F7FA-9185-BF3A33FCABED}"/>
              </a:ext>
            </a:extLst>
          </p:cNvPr>
          <p:cNvSpPr/>
          <p:nvPr/>
        </p:nvSpPr>
        <p:spPr>
          <a:xfrm>
            <a:off x="7462039" y="3287324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37F86A7-20B6-9E87-6332-DAD58FA9B336}"/>
              </a:ext>
            </a:extLst>
          </p:cNvPr>
          <p:cNvSpPr/>
          <p:nvPr/>
        </p:nvSpPr>
        <p:spPr>
          <a:xfrm>
            <a:off x="7462102" y="4821782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97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322610-553E-29DA-F654-36D91688422B}"/>
              </a:ext>
            </a:extLst>
          </p:cNvPr>
          <p:cNvSpPr/>
          <p:nvPr/>
        </p:nvSpPr>
        <p:spPr>
          <a:xfrm>
            <a:off x="7051362" y="0"/>
            <a:ext cx="5134006" cy="6858000"/>
          </a:xfrm>
          <a:prstGeom prst="rect">
            <a:avLst/>
          </a:prstGeom>
          <a:solidFill>
            <a:srgbClr val="F8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F66280F-5AB9-C8E6-883E-1690D7569567}"/>
              </a:ext>
            </a:extLst>
          </p:cNvPr>
          <p:cNvSpPr/>
          <p:nvPr/>
        </p:nvSpPr>
        <p:spPr>
          <a:xfrm>
            <a:off x="4368678" y="2541331"/>
            <a:ext cx="999982" cy="100128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2EA181B-B98B-6EA2-8E0A-76A72D728193}"/>
              </a:ext>
            </a:extLst>
          </p:cNvPr>
          <p:cNvSpPr/>
          <p:nvPr/>
        </p:nvSpPr>
        <p:spPr>
          <a:xfrm>
            <a:off x="1152402" y="5181135"/>
            <a:ext cx="999982" cy="100128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54012A4-07E4-3770-95B0-40249AEFB08C}"/>
              </a:ext>
            </a:extLst>
          </p:cNvPr>
          <p:cNvSpPr/>
          <p:nvPr/>
        </p:nvSpPr>
        <p:spPr>
          <a:xfrm>
            <a:off x="2683339" y="3858639"/>
            <a:ext cx="999982" cy="100128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CAB8D1C-F324-7E34-1E2F-782B325FF9D4}"/>
              </a:ext>
            </a:extLst>
          </p:cNvPr>
          <p:cNvSpPr/>
          <p:nvPr/>
        </p:nvSpPr>
        <p:spPr>
          <a:xfrm>
            <a:off x="4371911" y="5198004"/>
            <a:ext cx="999982" cy="10012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5CC7F7B-4231-171E-39A7-A0D2CA3CFB0B}"/>
              </a:ext>
            </a:extLst>
          </p:cNvPr>
          <p:cNvSpPr/>
          <p:nvPr/>
        </p:nvSpPr>
        <p:spPr>
          <a:xfrm>
            <a:off x="1121816" y="2556716"/>
            <a:ext cx="999982" cy="1001282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C9EAA3-18A7-D026-CF2E-6D465A03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994" y="187207"/>
            <a:ext cx="5048281" cy="65821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C19558-6F05-D6DA-2545-5CAD78143574}"/>
              </a:ext>
            </a:extLst>
          </p:cNvPr>
          <p:cNvSpPr/>
          <p:nvPr/>
        </p:nvSpPr>
        <p:spPr>
          <a:xfrm>
            <a:off x="7466146" y="973038"/>
            <a:ext cx="297913" cy="5777277"/>
          </a:xfrm>
          <a:prstGeom prst="rect">
            <a:avLst/>
          </a:prstGeom>
          <a:solidFill>
            <a:srgbClr val="FAF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50" y="213067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76815"/>
            <a:ext cx="5343739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기능설계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주요기능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B9347-9267-1B1C-20AA-49B975676C1A}"/>
              </a:ext>
            </a:extLst>
          </p:cNvPr>
          <p:cNvSpPr txBox="1"/>
          <p:nvPr/>
        </p:nvSpPr>
        <p:spPr>
          <a:xfrm>
            <a:off x="7742006" y="1732764"/>
            <a:ext cx="286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식재료 관리</a:t>
            </a:r>
            <a:endParaRPr lang="ko-KR" altLang="en-US" dirty="0">
              <a:solidFill>
                <a:schemeClr val="tx2">
                  <a:lumMod val="40000"/>
                  <a:lumOff val="6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B589C-33F9-B2A7-67A8-803E8244DD11}"/>
              </a:ext>
            </a:extLst>
          </p:cNvPr>
          <p:cNvSpPr txBox="1"/>
          <p:nvPr/>
        </p:nvSpPr>
        <p:spPr>
          <a:xfrm>
            <a:off x="7742006" y="2485914"/>
            <a:ext cx="357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유통기한 관리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임박재료 알림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7D0A-2C5C-4E0F-DF0B-3CB395E08572}"/>
              </a:ext>
            </a:extLst>
          </p:cNvPr>
          <p:cNvSpPr txBox="1"/>
          <p:nvPr/>
        </p:nvSpPr>
        <p:spPr>
          <a:xfrm>
            <a:off x="7740239" y="4758450"/>
            <a:ext cx="437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수량 부족한 품목 자동 알림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A7BCBA-DAC3-AB2D-F110-171B4C8C8BBF}"/>
              </a:ext>
            </a:extLst>
          </p:cNvPr>
          <p:cNvSpPr txBox="1"/>
          <p:nvPr/>
        </p:nvSpPr>
        <p:spPr>
          <a:xfrm>
            <a:off x="7742005" y="4009180"/>
            <a:ext cx="434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구매시스템 또는</a:t>
            </a:r>
            <a:r>
              <a:rPr lang="en-US" altLang="ko-KR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어플과 연동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6203E-45F3-1839-5003-B322FF4FA6DE}"/>
              </a:ext>
            </a:extLst>
          </p:cNvPr>
          <p:cNvSpPr txBox="1"/>
          <p:nvPr/>
        </p:nvSpPr>
        <p:spPr>
          <a:xfrm>
            <a:off x="7768039" y="3244334"/>
            <a:ext cx="417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소비목록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재고관리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3FADB-34A9-4F71-9BE0-6928E3D02EDF}"/>
              </a:ext>
            </a:extLst>
          </p:cNvPr>
          <p:cNvSpPr txBox="1"/>
          <p:nvPr/>
        </p:nvSpPr>
        <p:spPr>
          <a:xfrm>
            <a:off x="7742005" y="942814"/>
            <a:ext cx="436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냉장고 정보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냉장고 정보이용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984DB3-6802-5658-227C-302710742188}"/>
              </a:ext>
            </a:extLst>
          </p:cNvPr>
          <p:cNvSpPr txBox="1"/>
          <p:nvPr/>
        </p:nvSpPr>
        <p:spPr>
          <a:xfrm>
            <a:off x="7742005" y="5535249"/>
            <a:ext cx="434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재료와 레시피 연동</a:t>
            </a:r>
            <a:endParaRPr lang="ko-KR" altLang="en-US" dirty="0">
              <a:solidFill>
                <a:schemeClr val="tx2">
                  <a:lumMod val="40000"/>
                  <a:lumOff val="6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5FA1A9-B851-2C60-A24B-A270DE924FD1}"/>
              </a:ext>
            </a:extLst>
          </p:cNvPr>
          <p:cNvSpPr txBox="1"/>
          <p:nvPr/>
        </p:nvSpPr>
        <p:spPr>
          <a:xfrm>
            <a:off x="7740239" y="6275274"/>
            <a:ext cx="416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레시피 검색 및 저장</a:t>
            </a:r>
            <a:endParaRPr lang="ko-KR" altLang="en-US" dirty="0">
              <a:solidFill>
                <a:schemeClr val="tx2">
                  <a:lumMod val="40000"/>
                  <a:lumOff val="6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Group 16">
            <a:extLst>
              <a:ext uri="{FF2B5EF4-FFF2-40B4-BE49-F238E27FC236}">
                <a16:creationId xmlns:a16="http://schemas.microsoft.com/office/drawing/2014/main" id="{1ECF08BA-D5E0-FBA6-41AC-1DD61633B7A3}"/>
              </a:ext>
            </a:extLst>
          </p:cNvPr>
          <p:cNvGrpSpPr/>
          <p:nvPr/>
        </p:nvGrpSpPr>
        <p:grpSpPr>
          <a:xfrm>
            <a:off x="4258970" y="5077510"/>
            <a:ext cx="1218099" cy="1217066"/>
            <a:chOff x="6434437" y="4380470"/>
            <a:chExt cx="1218099" cy="1217066"/>
          </a:xfrm>
          <a:solidFill>
            <a:srgbClr val="51A6E5"/>
          </a:solidFill>
        </p:grpSpPr>
        <p:sp>
          <p:nvSpPr>
            <p:cNvPr id="49" name="Donut 17">
              <a:extLst>
                <a:ext uri="{FF2B5EF4-FFF2-40B4-BE49-F238E27FC236}">
                  <a16:creationId xmlns:a16="http://schemas.microsoft.com/office/drawing/2014/main" id="{EA57DE63-A22C-7F9C-C49E-D5980B49A88C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0" name="Block Arc 18">
              <a:extLst>
                <a:ext uri="{FF2B5EF4-FFF2-40B4-BE49-F238E27FC236}">
                  <a16:creationId xmlns:a16="http://schemas.microsoft.com/office/drawing/2014/main" id="{599ED4D9-9EF2-BD58-B8CA-3496DDE0B6BB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20">
            <a:extLst>
              <a:ext uri="{FF2B5EF4-FFF2-40B4-BE49-F238E27FC236}">
                <a16:creationId xmlns:a16="http://schemas.microsoft.com/office/drawing/2014/main" id="{B48F40F6-4AA0-8003-A43F-7F7FFA996951}"/>
              </a:ext>
            </a:extLst>
          </p:cNvPr>
          <p:cNvGrpSpPr/>
          <p:nvPr/>
        </p:nvGrpSpPr>
        <p:grpSpPr>
          <a:xfrm>
            <a:off x="4260269" y="2434229"/>
            <a:ext cx="1218099" cy="1217066"/>
            <a:chOff x="6434437" y="4380470"/>
            <a:chExt cx="1218099" cy="121706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3" name="Donut 21">
              <a:extLst>
                <a:ext uri="{FF2B5EF4-FFF2-40B4-BE49-F238E27FC236}">
                  <a16:creationId xmlns:a16="http://schemas.microsoft.com/office/drawing/2014/main" id="{729A26A4-CA96-8E7B-2718-7556CC954B18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4" name="Block Arc 22">
              <a:extLst>
                <a:ext uri="{FF2B5EF4-FFF2-40B4-BE49-F238E27FC236}">
                  <a16:creationId xmlns:a16="http://schemas.microsoft.com/office/drawing/2014/main" id="{51E09321-1DA9-0924-38D3-09E8E1CF156A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7534591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27">
            <a:extLst>
              <a:ext uri="{FF2B5EF4-FFF2-40B4-BE49-F238E27FC236}">
                <a16:creationId xmlns:a16="http://schemas.microsoft.com/office/drawing/2014/main" id="{E264E499-9EF7-4D93-EDB4-3E975287E11B}"/>
              </a:ext>
            </a:extLst>
          </p:cNvPr>
          <p:cNvGrpSpPr/>
          <p:nvPr/>
        </p:nvGrpSpPr>
        <p:grpSpPr>
          <a:xfrm>
            <a:off x="2552980" y="3750881"/>
            <a:ext cx="1218099" cy="1217066"/>
            <a:chOff x="6434437" y="4380470"/>
            <a:chExt cx="1218099" cy="1217066"/>
          </a:xfrm>
          <a:solidFill>
            <a:srgbClr val="FB3740"/>
          </a:solidFill>
        </p:grpSpPr>
        <p:sp>
          <p:nvSpPr>
            <p:cNvPr id="60" name="Donut 28">
              <a:extLst>
                <a:ext uri="{FF2B5EF4-FFF2-40B4-BE49-F238E27FC236}">
                  <a16:creationId xmlns:a16="http://schemas.microsoft.com/office/drawing/2014/main" id="{08DB24C2-1C29-7BF3-52DC-BEE71F51807B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1" name="Block Arc 29">
              <a:extLst>
                <a:ext uri="{FF2B5EF4-FFF2-40B4-BE49-F238E27FC236}">
                  <a16:creationId xmlns:a16="http://schemas.microsoft.com/office/drawing/2014/main" id="{1C0B2889-2D48-4020-5F15-06878BFBC42A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11223223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43">
            <a:extLst>
              <a:ext uri="{FF2B5EF4-FFF2-40B4-BE49-F238E27FC236}">
                <a16:creationId xmlns:a16="http://schemas.microsoft.com/office/drawing/2014/main" id="{275EA825-0DB2-9EA7-DEEC-9BA7EFBC0BB9}"/>
              </a:ext>
            </a:extLst>
          </p:cNvPr>
          <p:cNvGrpSpPr/>
          <p:nvPr/>
        </p:nvGrpSpPr>
        <p:grpSpPr>
          <a:xfrm>
            <a:off x="1028700" y="2448958"/>
            <a:ext cx="1218099" cy="1217066"/>
            <a:chOff x="6434437" y="4380470"/>
            <a:chExt cx="1218099" cy="121706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64" name="Donut 44">
              <a:extLst>
                <a:ext uri="{FF2B5EF4-FFF2-40B4-BE49-F238E27FC236}">
                  <a16:creationId xmlns:a16="http://schemas.microsoft.com/office/drawing/2014/main" id="{E51BC005-4CD5-AB1B-927E-C4202C951DDF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Block Arc 45">
              <a:extLst>
                <a:ext uri="{FF2B5EF4-FFF2-40B4-BE49-F238E27FC236}">
                  <a16:creationId xmlns:a16="http://schemas.microsoft.com/office/drawing/2014/main" id="{3FD7A601-4D70-B1BB-8DC8-651D2F387EDE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4362058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D9CF06-BDEC-A4D4-1C39-BF93A6FC7774}"/>
              </a:ext>
            </a:extLst>
          </p:cNvPr>
          <p:cNvSpPr/>
          <p:nvPr/>
        </p:nvSpPr>
        <p:spPr>
          <a:xfrm>
            <a:off x="7445266" y="6306940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02125D-D334-07C9-B32F-22EB53F6C21F}"/>
              </a:ext>
            </a:extLst>
          </p:cNvPr>
          <p:cNvSpPr/>
          <p:nvPr/>
        </p:nvSpPr>
        <p:spPr>
          <a:xfrm>
            <a:off x="7452514" y="1001745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223893C-E21B-0567-71E1-4C66BE343AC7}"/>
              </a:ext>
            </a:extLst>
          </p:cNvPr>
          <p:cNvSpPr/>
          <p:nvPr/>
        </p:nvSpPr>
        <p:spPr>
          <a:xfrm>
            <a:off x="7454791" y="4035494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16">
            <a:extLst>
              <a:ext uri="{FF2B5EF4-FFF2-40B4-BE49-F238E27FC236}">
                <a16:creationId xmlns:a16="http://schemas.microsoft.com/office/drawing/2014/main" id="{7E824C7B-6B2A-A237-97C0-C4AF5E9BC2D1}"/>
              </a:ext>
            </a:extLst>
          </p:cNvPr>
          <p:cNvGrpSpPr/>
          <p:nvPr/>
        </p:nvGrpSpPr>
        <p:grpSpPr>
          <a:xfrm>
            <a:off x="1028700" y="5077510"/>
            <a:ext cx="1218099" cy="1217066"/>
            <a:chOff x="6434437" y="4380470"/>
            <a:chExt cx="1218099" cy="1217066"/>
          </a:xfrm>
          <a:solidFill>
            <a:srgbClr val="79B163"/>
          </a:solidFill>
        </p:grpSpPr>
        <p:sp>
          <p:nvSpPr>
            <p:cNvPr id="23" name="Donut 17">
              <a:extLst>
                <a:ext uri="{FF2B5EF4-FFF2-40B4-BE49-F238E27FC236}">
                  <a16:creationId xmlns:a16="http://schemas.microsoft.com/office/drawing/2014/main" id="{8347846F-3D7F-978E-ACF1-BDF8A7C82BEE}"/>
                </a:ext>
              </a:extLst>
            </p:cNvPr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4" name="Block Arc 18">
              <a:extLst>
                <a:ext uri="{FF2B5EF4-FFF2-40B4-BE49-F238E27FC236}">
                  <a16:creationId xmlns:a16="http://schemas.microsoft.com/office/drawing/2014/main" id="{1160DDCF-47BE-B62F-8AA6-0A54BED08AFC}"/>
                </a:ext>
              </a:extLst>
            </p:cNvPr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 lang="ko-KR" altLang="en-US"/>
              </a:pPr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7054337D-EEDA-B8BD-2D18-E62BDFEF5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075" y="5434349"/>
            <a:ext cx="502589" cy="50258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C0DCAF4-842B-D822-3715-F9B84CBF8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266" y="4140220"/>
            <a:ext cx="474228" cy="47422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D1B0911-8509-CDB9-EF70-20E207A95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986" y="5444662"/>
            <a:ext cx="474228" cy="47422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C50A516-71D9-253A-B5A5-B1B2C505F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182" y="2776008"/>
            <a:ext cx="524974" cy="52497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021BCE7-A0DA-CBEB-CA9F-AF8411055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9934" y="2826355"/>
            <a:ext cx="424280" cy="424280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C3DCA74-49F7-C2F1-5E0E-507EDF749272}"/>
              </a:ext>
            </a:extLst>
          </p:cNvPr>
          <p:cNvSpPr/>
          <p:nvPr/>
        </p:nvSpPr>
        <p:spPr>
          <a:xfrm>
            <a:off x="7462039" y="2534882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37F86A7-20B6-9E87-6332-DAD58FA9B336}"/>
              </a:ext>
            </a:extLst>
          </p:cNvPr>
          <p:cNvSpPr/>
          <p:nvPr/>
        </p:nvSpPr>
        <p:spPr>
          <a:xfrm>
            <a:off x="7462102" y="4821782"/>
            <a:ext cx="306000" cy="306000"/>
          </a:xfrm>
          <a:prstGeom prst="roundRect">
            <a:avLst>
              <a:gd name="adj" fmla="val 18643"/>
            </a:avLst>
          </a:prstGeom>
          <a:noFill/>
          <a:ln w="19050">
            <a:solidFill>
              <a:srgbClr val="393D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9042B5-9B5B-DA51-33ED-1DC544F046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1837" y="1630812"/>
            <a:ext cx="502152" cy="4472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8AEEA3-ECBB-F1BB-67F1-3052526B45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6295" y="5444662"/>
            <a:ext cx="502152" cy="4472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3E52F8-FD20-8776-8402-1706EAF0C9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5260" y="3163473"/>
            <a:ext cx="502152" cy="447228"/>
          </a:xfrm>
          <a:prstGeom prst="rect">
            <a:avLst/>
          </a:prstGeom>
        </p:spPr>
      </p:pic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B3193E85-172B-8B10-6BAB-CC2B85EE8A7F}"/>
              </a:ext>
            </a:extLst>
          </p:cNvPr>
          <p:cNvSpPr/>
          <p:nvPr/>
        </p:nvSpPr>
        <p:spPr>
          <a:xfrm>
            <a:off x="7450826" y="2503435"/>
            <a:ext cx="348909" cy="305749"/>
          </a:xfrm>
          <a:prstGeom prst="triangl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FE7CD508-E550-B65D-A47F-CE24CBC54817}"/>
              </a:ext>
            </a:extLst>
          </p:cNvPr>
          <p:cNvSpPr/>
          <p:nvPr/>
        </p:nvSpPr>
        <p:spPr>
          <a:xfrm>
            <a:off x="7434307" y="4001824"/>
            <a:ext cx="348909" cy="305749"/>
          </a:xfrm>
          <a:prstGeom prst="triangl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D6C739CB-DC4F-F455-7D97-EE71AA1F1A62}"/>
              </a:ext>
            </a:extLst>
          </p:cNvPr>
          <p:cNvSpPr/>
          <p:nvPr/>
        </p:nvSpPr>
        <p:spPr>
          <a:xfrm>
            <a:off x="7415854" y="6287866"/>
            <a:ext cx="348909" cy="305749"/>
          </a:xfrm>
          <a:prstGeom prst="triangl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097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타원 71">
            <a:extLst>
              <a:ext uri="{FF2B5EF4-FFF2-40B4-BE49-F238E27FC236}">
                <a16:creationId xmlns:a16="http://schemas.microsoft.com/office/drawing/2014/main" id="{40389F1E-DAB6-6616-2275-DDBDE13694E6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BBA7C46-C508-1B28-AF2C-A6DAF1418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722" y="1440511"/>
            <a:ext cx="2202272" cy="4746840"/>
          </a:xfrm>
          <a:prstGeom prst="rect">
            <a:avLst/>
          </a:prstGeom>
        </p:spPr>
      </p:pic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160697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809" y="187560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316F3C-0975-B28E-9189-65AAEA9FD17B}"/>
              </a:ext>
            </a:extLst>
          </p:cNvPr>
          <p:cNvSpPr txBox="1"/>
          <p:nvPr/>
        </p:nvSpPr>
        <p:spPr>
          <a:xfrm>
            <a:off x="2310968" y="6208775"/>
            <a:ext cx="144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시작화면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8549D2-FE47-6C0D-A407-EDFDF4A8E6C5}"/>
              </a:ext>
            </a:extLst>
          </p:cNvPr>
          <p:cNvSpPr/>
          <p:nvPr/>
        </p:nvSpPr>
        <p:spPr>
          <a:xfrm>
            <a:off x="4874098" y="4512946"/>
            <a:ext cx="2191081" cy="1195187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FACD3-1716-2A2D-2E0A-A47B8ADCA2F4}"/>
              </a:ext>
            </a:extLst>
          </p:cNvPr>
          <p:cNvSpPr txBox="1"/>
          <p:nvPr/>
        </p:nvSpPr>
        <p:spPr>
          <a:xfrm>
            <a:off x="5559745" y="4596256"/>
            <a:ext cx="711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4C3FA-4C55-87A8-E52B-E9CCCD9A7638}"/>
              </a:ext>
            </a:extLst>
          </p:cNvPr>
          <p:cNvSpPr txBox="1"/>
          <p:nvPr/>
        </p:nvSpPr>
        <p:spPr>
          <a:xfrm>
            <a:off x="4863352" y="5003219"/>
            <a:ext cx="2181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유통기한 임박 재료가 있을 시 알림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E7E416-91E8-7C05-91DF-43CA6CEDB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1023" y="1447890"/>
            <a:ext cx="2127020" cy="473208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CA6D392-0B91-B65A-637D-FA0659DE31F9}"/>
              </a:ext>
            </a:extLst>
          </p:cNvPr>
          <p:cNvCxnSpPr>
            <a:cxnSpLocks/>
          </p:cNvCxnSpPr>
          <p:nvPr/>
        </p:nvCxnSpPr>
        <p:spPr>
          <a:xfrm flipV="1">
            <a:off x="7075925" y="2640563"/>
            <a:ext cx="1116353" cy="187238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E09BC432-06F7-B2D8-AE6F-5DEFF36B9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777" y="1818063"/>
            <a:ext cx="2329722" cy="199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23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F17D27C-02F5-DA26-5C09-CD902872DEED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ADC6E1-B567-D82F-28D7-7883D908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11" y="1330984"/>
            <a:ext cx="2187546" cy="4837095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5C1AC524-779F-ED30-2AE7-8CF79C669A69}"/>
              </a:ext>
            </a:extLst>
          </p:cNvPr>
          <p:cNvSpPr/>
          <p:nvPr/>
        </p:nvSpPr>
        <p:spPr>
          <a:xfrm>
            <a:off x="5033027" y="4249883"/>
            <a:ext cx="2181931" cy="848988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AC3650B-C5CF-6668-F5CB-B0971C97845E}"/>
              </a:ext>
            </a:extLst>
          </p:cNvPr>
          <p:cNvSpPr/>
          <p:nvPr/>
        </p:nvSpPr>
        <p:spPr>
          <a:xfrm>
            <a:off x="5019482" y="2704426"/>
            <a:ext cx="2181931" cy="1376126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931FD2-2041-8A0D-2FEE-62DE2B6145E1}"/>
              </a:ext>
            </a:extLst>
          </p:cNvPr>
          <p:cNvSpPr/>
          <p:nvPr/>
        </p:nvSpPr>
        <p:spPr>
          <a:xfrm>
            <a:off x="5033027" y="1330985"/>
            <a:ext cx="2181931" cy="1143143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160697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809" y="187560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ABCB4-1FDC-ED88-ED2D-7E4FD23BC2D4}"/>
              </a:ext>
            </a:extLst>
          </p:cNvPr>
          <p:cNvSpPr txBox="1"/>
          <p:nvPr/>
        </p:nvSpPr>
        <p:spPr>
          <a:xfrm>
            <a:off x="2302382" y="6244974"/>
            <a:ext cx="1447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22009C-564D-93E4-13B2-138DCECE0F42}"/>
              </a:ext>
            </a:extLst>
          </p:cNvPr>
          <p:cNvSpPr txBox="1"/>
          <p:nvPr/>
        </p:nvSpPr>
        <p:spPr>
          <a:xfrm>
            <a:off x="4851531" y="1741757"/>
            <a:ext cx="2544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메인화면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장바구니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소비목록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레시피 이동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E84C58-CD43-87ED-7168-4F9DE9E0F61E}"/>
              </a:ext>
            </a:extLst>
          </p:cNvPr>
          <p:cNvSpPr txBox="1"/>
          <p:nvPr/>
        </p:nvSpPr>
        <p:spPr>
          <a:xfrm>
            <a:off x="5635691" y="1369705"/>
            <a:ext cx="976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메뉴바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647255-FA63-533B-3466-8C15D5A28265}"/>
              </a:ext>
            </a:extLst>
          </p:cNvPr>
          <p:cNvSpPr txBox="1"/>
          <p:nvPr/>
        </p:nvSpPr>
        <p:spPr>
          <a:xfrm>
            <a:off x="4928999" y="3194431"/>
            <a:ext cx="228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전체 식재료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냉장재료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냉동재료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D423D-C32A-E68B-F608-6152BA5FDEDA}"/>
              </a:ext>
            </a:extLst>
          </p:cNvPr>
          <p:cNvSpPr txBox="1"/>
          <p:nvPr/>
        </p:nvSpPr>
        <p:spPr>
          <a:xfrm>
            <a:off x="5350866" y="2787468"/>
            <a:ext cx="1850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분류 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F010BA-6CB7-4CCC-541E-E3F315C2A848}"/>
              </a:ext>
            </a:extLst>
          </p:cNvPr>
          <p:cNvSpPr txBox="1"/>
          <p:nvPr/>
        </p:nvSpPr>
        <p:spPr>
          <a:xfrm>
            <a:off x="5115257" y="4692015"/>
            <a:ext cx="1998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재료 종류 구분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96B78A-C62A-3D6D-DEF2-EC93DAFEEF70}"/>
              </a:ext>
            </a:extLst>
          </p:cNvPr>
          <p:cNvSpPr txBox="1"/>
          <p:nvPr/>
        </p:nvSpPr>
        <p:spPr>
          <a:xfrm>
            <a:off x="5350866" y="4328275"/>
            <a:ext cx="1730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분류 탭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D1A8E96-BE15-EFBF-3978-C00627E86C89}"/>
              </a:ext>
            </a:extLst>
          </p:cNvPr>
          <p:cNvCxnSpPr>
            <a:cxnSpLocks/>
          </p:cNvCxnSpPr>
          <p:nvPr/>
        </p:nvCxnSpPr>
        <p:spPr>
          <a:xfrm flipH="1">
            <a:off x="4108119" y="1900335"/>
            <a:ext cx="906246" cy="62302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D160D91-E920-43A4-9736-5E9B9CE8BB9E}"/>
              </a:ext>
            </a:extLst>
          </p:cNvPr>
          <p:cNvCxnSpPr>
            <a:cxnSpLocks/>
          </p:cNvCxnSpPr>
          <p:nvPr/>
        </p:nvCxnSpPr>
        <p:spPr>
          <a:xfrm flipH="1" flipV="1">
            <a:off x="3749512" y="2326532"/>
            <a:ext cx="1264853" cy="110246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7B94F9C3-00A5-90B8-17FD-BC965BB7DAEE}"/>
              </a:ext>
            </a:extLst>
          </p:cNvPr>
          <p:cNvCxnSpPr>
            <a:cxnSpLocks/>
            <a:stCxn id="77" idx="1"/>
          </p:cNvCxnSpPr>
          <p:nvPr/>
        </p:nvCxnSpPr>
        <p:spPr>
          <a:xfrm flipH="1" flipV="1">
            <a:off x="2488103" y="2512236"/>
            <a:ext cx="2544924" cy="216214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2D31B1C-B61B-493F-D107-FE391B3CC6CB}"/>
              </a:ext>
            </a:extLst>
          </p:cNvPr>
          <p:cNvSpPr/>
          <p:nvPr/>
        </p:nvSpPr>
        <p:spPr>
          <a:xfrm>
            <a:off x="5031376" y="5284575"/>
            <a:ext cx="2181931" cy="883709"/>
          </a:xfrm>
          <a:prstGeom prst="rect">
            <a:avLst/>
          </a:prstGeom>
          <a:solidFill>
            <a:schemeClr val="bg1"/>
          </a:solidFill>
          <a:ln w="38100" cap="sq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2AD8A89-2D1D-85C3-76DF-F1DD4A35FE03}"/>
              </a:ext>
            </a:extLst>
          </p:cNvPr>
          <p:cNvSpPr txBox="1"/>
          <p:nvPr/>
        </p:nvSpPr>
        <p:spPr>
          <a:xfrm>
            <a:off x="4999256" y="5742675"/>
            <a:ext cx="2214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유통기한 가까운 순서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8919C4D-08FC-E2A1-8DF3-CC3330E461B5}"/>
              </a:ext>
            </a:extLst>
          </p:cNvPr>
          <p:cNvSpPr txBox="1"/>
          <p:nvPr/>
        </p:nvSpPr>
        <p:spPr>
          <a:xfrm>
            <a:off x="5533577" y="5342565"/>
            <a:ext cx="1124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정렬</a:t>
            </a: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CAA9B781-3F7A-4F3E-6767-0F67D248C628}"/>
              </a:ext>
            </a:extLst>
          </p:cNvPr>
          <p:cNvCxnSpPr>
            <a:cxnSpLocks/>
            <a:stCxn id="91" idx="1"/>
          </p:cNvCxnSpPr>
          <p:nvPr/>
        </p:nvCxnSpPr>
        <p:spPr>
          <a:xfrm flipH="1" flipV="1">
            <a:off x="3573624" y="5223976"/>
            <a:ext cx="1457752" cy="50245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203B00-BC3F-30AB-A6B2-BEBE63F43C0B}"/>
              </a:ext>
            </a:extLst>
          </p:cNvPr>
          <p:cNvSpPr txBox="1"/>
          <p:nvPr/>
        </p:nvSpPr>
        <p:spPr>
          <a:xfrm>
            <a:off x="7859735" y="6213598"/>
            <a:ext cx="1523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재료입력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54AA66-A873-68CF-EB8F-52918F0B2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938" y="1292696"/>
            <a:ext cx="2194880" cy="48600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0FEB66-2A79-32B7-D528-1FA2C70F3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8806" y="1741757"/>
            <a:ext cx="2013918" cy="342666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12CF075-C7AF-905E-2040-99AF45FDDB24}"/>
              </a:ext>
            </a:extLst>
          </p:cNvPr>
          <p:cNvCxnSpPr>
            <a:cxnSpLocks/>
          </p:cNvCxnSpPr>
          <p:nvPr/>
        </p:nvCxnSpPr>
        <p:spPr>
          <a:xfrm flipV="1">
            <a:off x="9383669" y="3392489"/>
            <a:ext cx="583674" cy="70016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99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91C4C7C7-49A5-37ED-F592-5404D36644E2}"/>
              </a:ext>
            </a:extLst>
          </p:cNvPr>
          <p:cNvSpPr/>
          <p:nvPr/>
        </p:nvSpPr>
        <p:spPr>
          <a:xfrm>
            <a:off x="-109885" y="3240787"/>
            <a:ext cx="12407631" cy="8860364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18" y="0"/>
            <a:ext cx="2956560" cy="1333500"/>
          </a:xfrm>
        </p:spPr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65" y="190491"/>
            <a:ext cx="2544924" cy="1340615"/>
          </a:xfrm>
        </p:spPr>
        <p:txBody>
          <a:bodyPr rtlCol="0"/>
          <a:lstStyle/>
          <a:p>
            <a:pPr rtl="0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화면구현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2B880-00C6-E49A-B01B-E4F4419E96B1}"/>
              </a:ext>
            </a:extLst>
          </p:cNvPr>
          <p:cNvSpPr txBox="1"/>
          <p:nvPr/>
        </p:nvSpPr>
        <p:spPr>
          <a:xfrm>
            <a:off x="8317851" y="6254403"/>
            <a:ext cx="1445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상세보기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82EA19E-DB53-73F9-F828-FBA5D8DD2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012" y="1408921"/>
            <a:ext cx="2145916" cy="477534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594F045-1214-A0F4-7683-92399977CD30}"/>
              </a:ext>
            </a:extLst>
          </p:cNvPr>
          <p:cNvGrpSpPr/>
          <p:nvPr/>
        </p:nvGrpSpPr>
        <p:grpSpPr>
          <a:xfrm>
            <a:off x="2091400" y="1333500"/>
            <a:ext cx="2245867" cy="5389755"/>
            <a:chOff x="8024485" y="1333500"/>
            <a:chExt cx="2245867" cy="538975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004970E-6685-1722-08A9-BF0AD2FE5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4485" y="1333500"/>
              <a:ext cx="2245867" cy="487248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3D030E-4A23-69A9-4149-094158FC5E4B}"/>
                </a:ext>
              </a:extLst>
            </p:cNvPr>
            <p:cNvSpPr txBox="1"/>
            <p:nvPr/>
          </p:nvSpPr>
          <p:spPr>
            <a:xfrm>
              <a:off x="8024486" y="6261590"/>
              <a:ext cx="2245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개별 재료 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961617"/>
      </p:ext>
    </p:extLst>
  </p:cSld>
  <p:clrMapOvr>
    <a:masterClrMapping/>
  </p:clrMapOvr>
</p:sld>
</file>

<file path=ppt/theme/theme1.xml><?xml version="1.0" encoding="utf-8"?>
<a:theme xmlns:a="http://schemas.openxmlformats.org/drawingml/2006/main" name="1_레시피 책 슬라이드 마스터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9080_TF89533498_Win32" id="{2164BC5D-CE08-4D0E-BB1D-3A175A52CB6D}" vid="{A4C91432-226A-466E-8D02-2E7CDE1D66B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레시피 책</Template>
  <TotalTime>849</TotalTime>
  <Words>428</Words>
  <Application>Microsoft Office PowerPoint</Application>
  <PresentationFormat>와이드스크린</PresentationFormat>
  <Paragraphs>147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HY중고딕</vt:lpstr>
      <vt:lpstr>HY헤드라인M</vt:lpstr>
      <vt:lpstr>맑은 고딕</vt:lpstr>
      <vt:lpstr>맑은 고딕 Semilight</vt:lpstr>
      <vt:lpstr>Arial</vt:lpstr>
      <vt:lpstr>Franklin Gothic Book</vt:lpstr>
      <vt:lpstr>Wingdings</vt:lpstr>
      <vt:lpstr>1_레시피 책 슬라이드 마스터</vt:lpstr>
      <vt:lpstr>5조  안드로이드 프로젝트  나의 냉장고</vt:lpstr>
      <vt:lpstr>목차</vt:lpstr>
      <vt:lpstr>기획배경</vt:lpstr>
      <vt:lpstr>개발환경</vt:lpstr>
      <vt:lpstr>기능설계 - 주요기능</vt:lpstr>
      <vt:lpstr>기능설계 - 주요기능</vt:lpstr>
      <vt:lpstr>화면구현</vt:lpstr>
      <vt:lpstr>화면구현</vt:lpstr>
      <vt:lpstr>화면구현</vt:lpstr>
      <vt:lpstr>화면구현</vt:lpstr>
      <vt:lpstr>화면구현</vt:lpstr>
      <vt:lpstr>화면구현</vt:lpstr>
      <vt:lpstr>시연</vt:lpstr>
      <vt:lpstr>피드백</vt:lpstr>
      <vt:lpstr>Q &amp; A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5조 [앱이름]</dc:title>
  <dc:creator>admin</dc:creator>
  <cp:lastModifiedBy>유 경준</cp:lastModifiedBy>
  <cp:revision>12</cp:revision>
  <dcterms:created xsi:type="dcterms:W3CDTF">2023-02-08T03:50:40Z</dcterms:created>
  <dcterms:modified xsi:type="dcterms:W3CDTF">2023-02-10T04:38:52Z</dcterms:modified>
</cp:coreProperties>
</file>